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docMetadata/LabelInfo.xml" ContentType="application/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_rels/presentation.xml.rels" ContentType="application/vnd.openxmlformats-package.relationships+xml"/>
  <Override PartName="/ppt/media/image11.png" ContentType="image/png"/>
  <Override PartName="/ppt/media/image7.jpeg" ContentType="image/jpeg"/>
  <Override PartName="/ppt/media/image18.png" ContentType="image/png"/>
  <Override PartName="/ppt/media/image20.png" ContentType="image/png"/>
  <Override PartName="/ppt/media/image9.png" ContentType="image/png"/>
  <Override PartName="/ppt/media/hdphoto2.wdp" ContentType="image/vnd.ms-photo"/>
  <Override PartName="/ppt/media/image17.png" ContentType="image/png"/>
  <Override PartName="/ppt/media/image6.jpeg" ContentType="image/jpeg"/>
  <Override PartName="/ppt/media/image10.png" ContentType="image/png"/>
  <Override PartName="/ppt/media/image13.jpeg" ContentType="image/jpeg"/>
  <Override PartName="/ppt/media/image4.png" ContentType="image/png"/>
  <Override PartName="/ppt/media/image21.png" ContentType="image/png"/>
  <Override PartName="/ppt/media/image19.png" ContentType="image/png"/>
  <Override PartName="/ppt/media/image14.png" ContentType="image/png"/>
  <Override PartName="/ppt/media/image12.jpeg" ContentType="image/jpeg"/>
  <Override PartName="/ppt/media/image1.jpeg" ContentType="image/jpeg"/>
  <Override PartName="/ppt/media/image8.jpeg" ContentType="image/jpeg"/>
  <Override PartName="/ppt/media/image5.png" ContentType="image/png"/>
  <Override PartName="/ppt/media/image2.jpeg" ContentType="image/jpeg"/>
  <Override PartName="/ppt/media/image3.jpeg" ContentType="image/jpeg"/>
  <Override PartName="/ppt/media/image15.png" ContentType="image/png"/>
  <Override PartName="/ppt/media/hdphoto1.wdp" ContentType="image/vnd.ms-photo"/>
  <Override PartName="/ppt/media/image16.png" ContentType="image/png"/>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2.xml.rels" ContentType="application/vnd.openxmlformats-package.relationships+xml"/>
  <Override PartName="/ppt/slideLayouts/_rels/slideLayout112.xml.rels" ContentType="application/vnd.openxmlformats-package.relationships+xml"/>
  <Override PartName="/ppt/slideLayouts/_rels/slideLayout108.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_rels/slideLayout118.xml.rels" ContentType="application/vnd.openxmlformats-package.relationships+xml"/>
  <Override PartName="/ppt/slideLayouts/_rels/slideLayout75.xml.rels" ContentType="application/vnd.openxmlformats-package.relationships+xml"/>
  <Override PartName="/ppt/slideLayouts/_rels/slideLayout61.xml.rels" ContentType="application/vnd.openxmlformats-package.relationships+xml"/>
  <Override PartName="/ppt/slideLayouts/_rels/slideLayout5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6.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107.xml.rels" ContentType="application/vnd.openxmlformats-package.relationships+xml"/>
  <Override PartName="/ppt/slideLayouts/_rels/slideLayout65.xml.rels" ContentType="application/vnd.openxmlformats-package.relationships+xml"/>
  <Override PartName="/ppt/slideLayouts/_rels/slideLayout117.xml.rels" ContentType="application/vnd.openxmlformats-package.relationships+xml"/>
  <Override PartName="/ppt/slideLayouts/_rels/slideLayout74.xml.rels" ContentType="application/vnd.openxmlformats-package.relationships+xml"/>
  <Override PartName="/ppt/slideLayouts/_rels/slideLayout109.xml.rels" ContentType="application/vnd.openxmlformats-package.relationships+xml"/>
  <Override PartName="/ppt/slideLayouts/_rels/slideLayout113.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80.xml.rels" ContentType="application/vnd.openxmlformats-package.relationships+xml"/>
  <Override PartName="/ppt/slideLayouts/_rels/slideLayout106.xml.rels" ContentType="application/vnd.openxmlformats-package.relationships+xml"/>
  <Override PartName="/ppt/slideLayouts/_rels/slideLayout64.xml.rels" ContentType="application/vnd.openxmlformats-package.relationships+xml"/>
  <Override PartName="/ppt/slideLayouts/_rels/slideLayout116.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30.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4.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115.xml.rels" ContentType="application/vnd.openxmlformats-package.relationships+xml"/>
  <Override PartName="/ppt/slideLayouts/_rels/slideLayout100.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46.xml.rels" ContentType="application/vnd.openxmlformats-package.relationships+xml"/>
  <Override PartName="/ppt/slideLayouts/_rels/slideLayout92.xml.rels" ContentType="application/vnd.openxmlformats-package.relationships+xml"/>
  <Override PartName="/ppt/slideLayouts/_rels/slideLayout38.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91.xml.rels" ContentType="application/vnd.openxmlformats-package.relationships+xml"/>
  <Override PartName="/ppt/slideLayouts/_rels/slideLayout50.xml.rels" ContentType="application/vnd.openxmlformats-package.relationships+xml"/>
  <Override PartName="/ppt/slideLayouts/_rels/slideLayout99.xml.rels" ContentType="application/vnd.openxmlformats-package.relationships+xml"/>
  <Override PartName="/ppt/slideLayouts/_rels/slideLayout25.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0.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24.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8.xml.rels" ContentType="application/vnd.openxmlformats-package.relationships+xml"/>
  <Override PartName="/ppt/slideLayouts/_rels/slideLayout101.xml.rels" ContentType="application/vnd.openxmlformats-package.relationships+xml"/>
  <Override PartName="/ppt/slideLayouts/_rels/slideLayout86.xml.rels" ContentType="application/vnd.openxmlformats-package.relationships+xml"/>
  <Override PartName="/ppt/slideLayouts/_rels/slideLayout77.xml.rels" ContentType="application/vnd.openxmlformats-package.relationships+xml"/>
  <Override PartName="/ppt/slideLayouts/_rels/slideLayout102.xml.rels" ContentType="application/vnd.openxmlformats-package.relationships+xml"/>
  <Override PartName="/ppt/slideLayouts/_rels/slideLayout120.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7.xml" ContentType="application/vnd.openxmlformats-officedocument.presentationml.slideLayout+xml"/>
  <Override PartName="/ppt/slideLayouts/slideLayout92.xml" ContentType="application/vnd.openxmlformats-officedocument.presentationml.slideLayout+xml"/>
  <Override PartName="/ppt/slideLayouts/slideLayout26.xml" ContentType="application/vnd.openxmlformats-officedocument.presentationml.slideLayout+xml"/>
  <Override PartName="/ppt/slideLayouts/slideLayout91.xml" ContentType="application/vnd.openxmlformats-officedocument.presentationml.slideLayout+xml"/>
  <Override PartName="/ppt/slideLayouts/slideLayout25.xml" ContentType="application/vnd.openxmlformats-officedocument.presentationml.slideLayout+xml"/>
  <Override PartName="/ppt/slideLayouts/slideLayout9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0.xml" ContentType="application/vnd.openxmlformats-officedocument.presentationml.slideLayout+xml"/>
  <Override PartName="/ppt/slideLayouts/slideLayout95.xml" ContentType="application/vnd.openxmlformats-officedocument.presentationml.slideLayout+xml"/>
  <Override PartName="/ppt/slideLayouts/slideLayout108.xml" ContentType="application/vnd.openxmlformats-officedocument.presentationml.slideLayout+xml"/>
  <Override PartName="/ppt/slideLayouts/slideLayout101.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02.xml" ContentType="application/vnd.openxmlformats-officedocument.presentationml.slideLayout+xml"/>
  <Override PartName="/ppt/slideLayouts/slideLayout77.xml" ContentType="application/vnd.openxmlformats-officedocument.presentationml.slideLayout+xml"/>
  <Override PartName="/ppt/slideLayouts/slideLayout120.xml" ContentType="application/vnd.openxmlformats-officedocument.presentationml.slideLayout+xml"/>
  <Override PartName="/ppt/slideLayouts/slideLayout6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99.xml" ContentType="application/vnd.openxmlformats-officedocument.presentationml.slideLayout+xml"/>
  <Override PartName="/ppt/slideLayouts/slideLayout62.xml" ContentType="application/vnd.openxmlformats-officedocument.presentationml.slideLayout+xml"/>
  <Override PartName="/ppt/slideLayouts/slideLayout105.xml" ContentType="application/vnd.openxmlformats-officedocument.presentationml.slideLayout+xml"/>
  <Override PartName="/ppt/slideLayouts/slideLayout98.xml" ContentType="application/vnd.openxmlformats-officedocument.presentationml.slideLayout+xml"/>
  <Override PartName="/ppt/slideLayouts/slideLayout61.xml" ContentType="application/vnd.openxmlformats-officedocument.presentationml.slideLayout+xml"/>
  <Override PartName="/ppt/slideLayouts/slideLayout104.xml" ContentType="application/vnd.openxmlformats-officedocument.presentationml.slideLayout+xml"/>
  <Override PartName="/ppt/slideLayouts/slideLayout97.xml" ContentType="application/vnd.openxmlformats-officedocument.presentationml.slideLayout+xml"/>
  <Override PartName="/ppt/slideLayouts/slideLayout60.xml" ContentType="application/vnd.openxmlformats-officedocument.presentationml.slideLayout+xml"/>
  <Override PartName="/ppt/slideLayouts/slideLayout103.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0.xml" ContentType="application/vnd.openxmlformats-officedocument.presentationml.slideLayout+xml"/>
  <Override PartName="/ppt/slideLayouts/slideLayout93.xml" ContentType="application/vnd.openxmlformats-officedocument.presentationml.slideLayout+xml"/>
  <Override PartName="/ppt/slideLayouts/slideLayout28.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microsoft.com/office/2020/02/relationships/classificationlabels" Target="docMetadata/LabelInfo.xml"/><Relationship Id="rId8"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000000"/>
                </a:solidFill>
                <a:latin typeface="Quire Sans Pro Light"/>
              </a:rPr>
              <a:t>Click to move the slide</a:t>
            </a:r>
            <a:endParaRPr b="0" lang="en-US" sz="1800" spc="-1" strike="noStrike">
              <a:solidFill>
                <a:srgbClr val="000000"/>
              </a:solidFill>
              <a:latin typeface="Quire Sans Pro Light"/>
            </a:endParaRPr>
          </a:p>
        </p:txBody>
      </p:sp>
      <p:sp>
        <p:nvSpPr>
          <p:cNvPr id="433"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434"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435"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436"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43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24D17212-A9F7-4786-802C-0968B6F7D3F5}"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685800" y="1143000"/>
            <a:ext cx="5486040" cy="3085920"/>
          </a:xfrm>
          <a:prstGeom prst="rect">
            <a:avLst/>
          </a:prstGeom>
        </p:spPr>
      </p:sp>
      <p:sp>
        <p:nvSpPr>
          <p:cNvPr id="513"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51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4047F6E-11FA-4A65-B9A5-565BFFB19659}" type="slidenum">
              <a:rPr b="0" lang="en-US"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685800" y="1143000"/>
            <a:ext cx="5486040" cy="3085920"/>
          </a:xfrm>
          <a:prstGeom prst="rect">
            <a:avLst/>
          </a:prstGeom>
        </p:spPr>
      </p:sp>
      <p:sp>
        <p:nvSpPr>
          <p:cNvPr id="507"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50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32380F7-1C9D-402D-BB7D-661768B5AD7E}"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685800" y="1143000"/>
            <a:ext cx="5486040" cy="3085920"/>
          </a:xfrm>
          <a:prstGeom prst="rect">
            <a:avLst/>
          </a:prstGeom>
        </p:spPr>
      </p:sp>
      <p:sp>
        <p:nvSpPr>
          <p:cNvPr id="510"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51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86608E1-4471-4B98-8B9D-056315DFC55C}" type="slidenum">
              <a:rPr b="0" lang="en-US"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6" name="PlaceHolder 2"/>
          <p:cNvSpPr>
            <a:spLocks noGrp="1"/>
          </p:cNvSpPr>
          <p:nvPr>
            <p:ph type="body"/>
          </p:nvPr>
        </p:nvSpPr>
        <p:spPr>
          <a:xfrm>
            <a:off x="4724280" y="356616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27" name="PlaceHolder 3"/>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58"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359"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1" name="PlaceHolder 1"/>
          <p:cNvSpPr>
            <a:spLocks noGrp="1"/>
          </p:cNvSpPr>
          <p:nvPr>
            <p:ph type="subTitle"/>
          </p:nvPr>
        </p:nvSpPr>
        <p:spPr>
          <a:xfrm>
            <a:off x="4724280" y="338040"/>
            <a:ext cx="2742840" cy="12760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63"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64"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365"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67"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368"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69" name="PlaceHolder 4"/>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71"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72"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73" name="PlaceHolder 4"/>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75" name="PlaceHolder 2"/>
          <p:cNvSpPr>
            <a:spLocks noGrp="1"/>
          </p:cNvSpPr>
          <p:nvPr>
            <p:ph type="body"/>
          </p:nvPr>
        </p:nvSpPr>
        <p:spPr>
          <a:xfrm>
            <a:off x="4724280" y="356616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376" name="PlaceHolder 3"/>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78"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79"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80"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81" name="PlaceHolder 5"/>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83" name="PlaceHolder 2"/>
          <p:cNvSpPr>
            <a:spLocks noGrp="1"/>
          </p:cNvSpPr>
          <p:nvPr>
            <p:ph type="body"/>
          </p:nvPr>
        </p:nvSpPr>
        <p:spPr>
          <a:xfrm>
            <a:off x="472428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84" name="PlaceHolder 3"/>
          <p:cNvSpPr>
            <a:spLocks noGrp="1"/>
          </p:cNvSpPr>
          <p:nvPr>
            <p:ph type="body"/>
          </p:nvPr>
        </p:nvSpPr>
        <p:spPr>
          <a:xfrm>
            <a:off x="565200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85" name="PlaceHolder 4"/>
          <p:cNvSpPr>
            <a:spLocks noGrp="1"/>
          </p:cNvSpPr>
          <p:nvPr>
            <p:ph type="body"/>
          </p:nvPr>
        </p:nvSpPr>
        <p:spPr>
          <a:xfrm>
            <a:off x="657936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86" name="PlaceHolder 5"/>
          <p:cNvSpPr>
            <a:spLocks noGrp="1"/>
          </p:cNvSpPr>
          <p:nvPr>
            <p:ph type="body"/>
          </p:nvPr>
        </p:nvSpPr>
        <p:spPr>
          <a:xfrm>
            <a:off x="472428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87" name="PlaceHolder 6"/>
          <p:cNvSpPr>
            <a:spLocks noGrp="1"/>
          </p:cNvSpPr>
          <p:nvPr>
            <p:ph type="body"/>
          </p:nvPr>
        </p:nvSpPr>
        <p:spPr>
          <a:xfrm>
            <a:off x="565200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88" name="PlaceHolder 7"/>
          <p:cNvSpPr>
            <a:spLocks noGrp="1"/>
          </p:cNvSpPr>
          <p:nvPr>
            <p:ph type="body"/>
          </p:nvPr>
        </p:nvSpPr>
        <p:spPr>
          <a:xfrm>
            <a:off x="657936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9"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0"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1"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2" name="PlaceHolder 5"/>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6"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97" name="PlaceHolder 2"/>
          <p:cNvSpPr>
            <a:spLocks noGrp="1"/>
          </p:cNvSpPr>
          <p:nvPr>
            <p:ph type="subTitle"/>
          </p:nvPr>
        </p:nvSpPr>
        <p:spPr>
          <a:xfrm>
            <a:off x="4724280" y="3566160"/>
            <a:ext cx="2742840" cy="2651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99" name="PlaceHolder 2"/>
          <p:cNvSpPr>
            <a:spLocks noGrp="1"/>
          </p:cNvSpPr>
          <p:nvPr>
            <p:ph type="body"/>
          </p:nvPr>
        </p:nvSpPr>
        <p:spPr>
          <a:xfrm>
            <a:off x="4724280" y="3566160"/>
            <a:ext cx="274284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401"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402"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3"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4" name="PlaceHolder 1"/>
          <p:cNvSpPr>
            <a:spLocks noGrp="1"/>
          </p:cNvSpPr>
          <p:nvPr>
            <p:ph type="subTitle"/>
          </p:nvPr>
        </p:nvSpPr>
        <p:spPr>
          <a:xfrm>
            <a:off x="4724280" y="338040"/>
            <a:ext cx="2742840" cy="12760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406"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407"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408"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410"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411"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412" name="PlaceHolder 4"/>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414"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415"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416" name="PlaceHolder 4"/>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418" name="PlaceHolder 2"/>
          <p:cNvSpPr>
            <a:spLocks noGrp="1"/>
          </p:cNvSpPr>
          <p:nvPr>
            <p:ph type="body"/>
          </p:nvPr>
        </p:nvSpPr>
        <p:spPr>
          <a:xfrm>
            <a:off x="4724280" y="356616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419" name="PlaceHolder 3"/>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421"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422"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423"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424" name="PlaceHolder 5"/>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4" name="PlaceHolder 2"/>
          <p:cNvSpPr>
            <a:spLocks noGrp="1"/>
          </p:cNvSpPr>
          <p:nvPr>
            <p:ph type="body"/>
          </p:nvPr>
        </p:nvSpPr>
        <p:spPr>
          <a:xfrm>
            <a:off x="472428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5" name="PlaceHolder 3"/>
          <p:cNvSpPr>
            <a:spLocks noGrp="1"/>
          </p:cNvSpPr>
          <p:nvPr>
            <p:ph type="body"/>
          </p:nvPr>
        </p:nvSpPr>
        <p:spPr>
          <a:xfrm>
            <a:off x="565200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6" name="PlaceHolder 4"/>
          <p:cNvSpPr>
            <a:spLocks noGrp="1"/>
          </p:cNvSpPr>
          <p:nvPr>
            <p:ph type="body"/>
          </p:nvPr>
        </p:nvSpPr>
        <p:spPr>
          <a:xfrm>
            <a:off x="657936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7" name="PlaceHolder 5"/>
          <p:cNvSpPr>
            <a:spLocks noGrp="1"/>
          </p:cNvSpPr>
          <p:nvPr>
            <p:ph type="body"/>
          </p:nvPr>
        </p:nvSpPr>
        <p:spPr>
          <a:xfrm>
            <a:off x="472428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8" name="PlaceHolder 6"/>
          <p:cNvSpPr>
            <a:spLocks noGrp="1"/>
          </p:cNvSpPr>
          <p:nvPr>
            <p:ph type="body"/>
          </p:nvPr>
        </p:nvSpPr>
        <p:spPr>
          <a:xfrm>
            <a:off x="565200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9" name="PlaceHolder 7"/>
          <p:cNvSpPr>
            <a:spLocks noGrp="1"/>
          </p:cNvSpPr>
          <p:nvPr>
            <p:ph type="body"/>
          </p:nvPr>
        </p:nvSpPr>
        <p:spPr>
          <a:xfrm>
            <a:off x="657936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426" name="PlaceHolder 2"/>
          <p:cNvSpPr>
            <a:spLocks noGrp="1"/>
          </p:cNvSpPr>
          <p:nvPr>
            <p:ph type="body"/>
          </p:nvPr>
        </p:nvSpPr>
        <p:spPr>
          <a:xfrm>
            <a:off x="472428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427" name="PlaceHolder 3"/>
          <p:cNvSpPr>
            <a:spLocks noGrp="1"/>
          </p:cNvSpPr>
          <p:nvPr>
            <p:ph type="body"/>
          </p:nvPr>
        </p:nvSpPr>
        <p:spPr>
          <a:xfrm>
            <a:off x="565200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428" name="PlaceHolder 4"/>
          <p:cNvSpPr>
            <a:spLocks noGrp="1"/>
          </p:cNvSpPr>
          <p:nvPr>
            <p:ph type="body"/>
          </p:nvPr>
        </p:nvSpPr>
        <p:spPr>
          <a:xfrm>
            <a:off x="657936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429" name="PlaceHolder 5"/>
          <p:cNvSpPr>
            <a:spLocks noGrp="1"/>
          </p:cNvSpPr>
          <p:nvPr>
            <p:ph type="body"/>
          </p:nvPr>
        </p:nvSpPr>
        <p:spPr>
          <a:xfrm>
            <a:off x="472428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430" name="PlaceHolder 6"/>
          <p:cNvSpPr>
            <a:spLocks noGrp="1"/>
          </p:cNvSpPr>
          <p:nvPr>
            <p:ph type="body"/>
          </p:nvPr>
        </p:nvSpPr>
        <p:spPr>
          <a:xfrm>
            <a:off x="565200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431" name="PlaceHolder 7"/>
          <p:cNvSpPr>
            <a:spLocks noGrp="1"/>
          </p:cNvSpPr>
          <p:nvPr>
            <p:ph type="body"/>
          </p:nvPr>
        </p:nvSpPr>
        <p:spPr>
          <a:xfrm>
            <a:off x="657936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48" name="PlaceHolder 2"/>
          <p:cNvSpPr>
            <a:spLocks noGrp="1"/>
          </p:cNvSpPr>
          <p:nvPr>
            <p:ph type="subTitle"/>
          </p:nvPr>
        </p:nvSpPr>
        <p:spPr>
          <a:xfrm>
            <a:off x="4724280" y="3566160"/>
            <a:ext cx="2742840" cy="2651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50" name="PlaceHolder 2"/>
          <p:cNvSpPr>
            <a:spLocks noGrp="1"/>
          </p:cNvSpPr>
          <p:nvPr>
            <p:ph type="body"/>
          </p:nvPr>
        </p:nvSpPr>
        <p:spPr>
          <a:xfrm>
            <a:off x="4724280" y="3566160"/>
            <a:ext cx="274284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52"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53"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724280" y="338040"/>
            <a:ext cx="2742840" cy="12760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57"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58"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59"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5" name="PlaceHolder 2"/>
          <p:cNvSpPr>
            <a:spLocks noGrp="1"/>
          </p:cNvSpPr>
          <p:nvPr>
            <p:ph type="subTitle"/>
          </p:nvPr>
        </p:nvSpPr>
        <p:spPr>
          <a:xfrm>
            <a:off x="4724280" y="3566160"/>
            <a:ext cx="2742840" cy="2651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61"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62"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63" name="PlaceHolder 4"/>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65"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66"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67" name="PlaceHolder 4"/>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69" name="PlaceHolder 2"/>
          <p:cNvSpPr>
            <a:spLocks noGrp="1"/>
          </p:cNvSpPr>
          <p:nvPr>
            <p:ph type="body"/>
          </p:nvPr>
        </p:nvSpPr>
        <p:spPr>
          <a:xfrm>
            <a:off x="4724280" y="356616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70" name="PlaceHolder 3"/>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72"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73"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74"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75" name="PlaceHolder 5"/>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77" name="PlaceHolder 2"/>
          <p:cNvSpPr>
            <a:spLocks noGrp="1"/>
          </p:cNvSpPr>
          <p:nvPr>
            <p:ph type="body"/>
          </p:nvPr>
        </p:nvSpPr>
        <p:spPr>
          <a:xfrm>
            <a:off x="472428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78" name="PlaceHolder 3"/>
          <p:cNvSpPr>
            <a:spLocks noGrp="1"/>
          </p:cNvSpPr>
          <p:nvPr>
            <p:ph type="body"/>
          </p:nvPr>
        </p:nvSpPr>
        <p:spPr>
          <a:xfrm>
            <a:off x="565200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79" name="PlaceHolder 4"/>
          <p:cNvSpPr>
            <a:spLocks noGrp="1"/>
          </p:cNvSpPr>
          <p:nvPr>
            <p:ph type="body"/>
          </p:nvPr>
        </p:nvSpPr>
        <p:spPr>
          <a:xfrm>
            <a:off x="657936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80" name="PlaceHolder 5"/>
          <p:cNvSpPr>
            <a:spLocks noGrp="1"/>
          </p:cNvSpPr>
          <p:nvPr>
            <p:ph type="body"/>
          </p:nvPr>
        </p:nvSpPr>
        <p:spPr>
          <a:xfrm>
            <a:off x="472428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81" name="PlaceHolder 6"/>
          <p:cNvSpPr>
            <a:spLocks noGrp="1"/>
          </p:cNvSpPr>
          <p:nvPr>
            <p:ph type="body"/>
          </p:nvPr>
        </p:nvSpPr>
        <p:spPr>
          <a:xfrm>
            <a:off x="565200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82" name="PlaceHolder 7"/>
          <p:cNvSpPr>
            <a:spLocks noGrp="1"/>
          </p:cNvSpPr>
          <p:nvPr>
            <p:ph type="body"/>
          </p:nvPr>
        </p:nvSpPr>
        <p:spPr>
          <a:xfrm>
            <a:off x="657936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91" name="PlaceHolder 2"/>
          <p:cNvSpPr>
            <a:spLocks noGrp="1"/>
          </p:cNvSpPr>
          <p:nvPr>
            <p:ph type="subTitle"/>
          </p:nvPr>
        </p:nvSpPr>
        <p:spPr>
          <a:xfrm>
            <a:off x="4724280" y="3566160"/>
            <a:ext cx="2742840" cy="2651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93" name="PlaceHolder 2"/>
          <p:cNvSpPr>
            <a:spLocks noGrp="1"/>
          </p:cNvSpPr>
          <p:nvPr>
            <p:ph type="body"/>
          </p:nvPr>
        </p:nvSpPr>
        <p:spPr>
          <a:xfrm>
            <a:off x="4724280" y="3566160"/>
            <a:ext cx="274284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95"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96"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7" name="PlaceHolder 2"/>
          <p:cNvSpPr>
            <a:spLocks noGrp="1"/>
          </p:cNvSpPr>
          <p:nvPr>
            <p:ph type="body"/>
          </p:nvPr>
        </p:nvSpPr>
        <p:spPr>
          <a:xfrm>
            <a:off x="4724280" y="3566160"/>
            <a:ext cx="274284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4724280" y="338040"/>
            <a:ext cx="2742840" cy="12760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00"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01"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02"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04"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05"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06" name="PlaceHolder 4"/>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08"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09"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10" name="PlaceHolder 4"/>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12" name="PlaceHolder 2"/>
          <p:cNvSpPr>
            <a:spLocks noGrp="1"/>
          </p:cNvSpPr>
          <p:nvPr>
            <p:ph type="body"/>
          </p:nvPr>
        </p:nvSpPr>
        <p:spPr>
          <a:xfrm>
            <a:off x="4724280" y="356616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13" name="PlaceHolder 3"/>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15"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16"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17"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18" name="PlaceHolder 5"/>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20" name="PlaceHolder 2"/>
          <p:cNvSpPr>
            <a:spLocks noGrp="1"/>
          </p:cNvSpPr>
          <p:nvPr>
            <p:ph type="body"/>
          </p:nvPr>
        </p:nvSpPr>
        <p:spPr>
          <a:xfrm>
            <a:off x="472428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121" name="PlaceHolder 3"/>
          <p:cNvSpPr>
            <a:spLocks noGrp="1"/>
          </p:cNvSpPr>
          <p:nvPr>
            <p:ph type="body"/>
          </p:nvPr>
        </p:nvSpPr>
        <p:spPr>
          <a:xfrm>
            <a:off x="565200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122" name="PlaceHolder 4"/>
          <p:cNvSpPr>
            <a:spLocks noGrp="1"/>
          </p:cNvSpPr>
          <p:nvPr>
            <p:ph type="body"/>
          </p:nvPr>
        </p:nvSpPr>
        <p:spPr>
          <a:xfrm>
            <a:off x="657936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123" name="PlaceHolder 5"/>
          <p:cNvSpPr>
            <a:spLocks noGrp="1"/>
          </p:cNvSpPr>
          <p:nvPr>
            <p:ph type="body"/>
          </p:nvPr>
        </p:nvSpPr>
        <p:spPr>
          <a:xfrm>
            <a:off x="472428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124" name="PlaceHolder 6"/>
          <p:cNvSpPr>
            <a:spLocks noGrp="1"/>
          </p:cNvSpPr>
          <p:nvPr>
            <p:ph type="body"/>
          </p:nvPr>
        </p:nvSpPr>
        <p:spPr>
          <a:xfrm>
            <a:off x="565200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125" name="PlaceHolder 7"/>
          <p:cNvSpPr>
            <a:spLocks noGrp="1"/>
          </p:cNvSpPr>
          <p:nvPr>
            <p:ph type="body"/>
          </p:nvPr>
        </p:nvSpPr>
        <p:spPr>
          <a:xfrm>
            <a:off x="657936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39" name="PlaceHolder 2"/>
          <p:cNvSpPr>
            <a:spLocks noGrp="1"/>
          </p:cNvSpPr>
          <p:nvPr>
            <p:ph type="subTitle"/>
          </p:nvPr>
        </p:nvSpPr>
        <p:spPr>
          <a:xfrm>
            <a:off x="4724280" y="3566160"/>
            <a:ext cx="2742840" cy="2651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41" name="PlaceHolder 2"/>
          <p:cNvSpPr>
            <a:spLocks noGrp="1"/>
          </p:cNvSpPr>
          <p:nvPr>
            <p:ph type="body"/>
          </p:nvPr>
        </p:nvSpPr>
        <p:spPr>
          <a:xfrm>
            <a:off x="4724280" y="3566160"/>
            <a:ext cx="274284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9"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0"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43"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44"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4724280" y="338040"/>
            <a:ext cx="2742840" cy="12760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48"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49"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50"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52"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53"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54" name="PlaceHolder 4"/>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56"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57"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58" name="PlaceHolder 4"/>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60" name="PlaceHolder 2"/>
          <p:cNvSpPr>
            <a:spLocks noGrp="1"/>
          </p:cNvSpPr>
          <p:nvPr>
            <p:ph type="body"/>
          </p:nvPr>
        </p:nvSpPr>
        <p:spPr>
          <a:xfrm>
            <a:off x="4724280" y="356616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61" name="PlaceHolder 3"/>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63"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64"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65"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66" name="PlaceHolder 5"/>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68" name="PlaceHolder 2"/>
          <p:cNvSpPr>
            <a:spLocks noGrp="1"/>
          </p:cNvSpPr>
          <p:nvPr>
            <p:ph type="body"/>
          </p:nvPr>
        </p:nvSpPr>
        <p:spPr>
          <a:xfrm>
            <a:off x="472428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169" name="PlaceHolder 3"/>
          <p:cNvSpPr>
            <a:spLocks noGrp="1"/>
          </p:cNvSpPr>
          <p:nvPr>
            <p:ph type="body"/>
          </p:nvPr>
        </p:nvSpPr>
        <p:spPr>
          <a:xfrm>
            <a:off x="565200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170" name="PlaceHolder 4"/>
          <p:cNvSpPr>
            <a:spLocks noGrp="1"/>
          </p:cNvSpPr>
          <p:nvPr>
            <p:ph type="body"/>
          </p:nvPr>
        </p:nvSpPr>
        <p:spPr>
          <a:xfrm>
            <a:off x="657936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171" name="PlaceHolder 5"/>
          <p:cNvSpPr>
            <a:spLocks noGrp="1"/>
          </p:cNvSpPr>
          <p:nvPr>
            <p:ph type="body"/>
          </p:nvPr>
        </p:nvSpPr>
        <p:spPr>
          <a:xfrm>
            <a:off x="472428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172" name="PlaceHolder 6"/>
          <p:cNvSpPr>
            <a:spLocks noGrp="1"/>
          </p:cNvSpPr>
          <p:nvPr>
            <p:ph type="body"/>
          </p:nvPr>
        </p:nvSpPr>
        <p:spPr>
          <a:xfrm>
            <a:off x="565200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173" name="PlaceHolder 7"/>
          <p:cNvSpPr>
            <a:spLocks noGrp="1"/>
          </p:cNvSpPr>
          <p:nvPr>
            <p:ph type="body"/>
          </p:nvPr>
        </p:nvSpPr>
        <p:spPr>
          <a:xfrm>
            <a:off x="657936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81" name="PlaceHolder 2"/>
          <p:cNvSpPr>
            <a:spLocks noGrp="1"/>
          </p:cNvSpPr>
          <p:nvPr>
            <p:ph type="subTitle"/>
          </p:nvPr>
        </p:nvSpPr>
        <p:spPr>
          <a:xfrm>
            <a:off x="4724280" y="3566160"/>
            <a:ext cx="2742840" cy="2651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83" name="PlaceHolder 2"/>
          <p:cNvSpPr>
            <a:spLocks noGrp="1"/>
          </p:cNvSpPr>
          <p:nvPr>
            <p:ph type="body"/>
          </p:nvPr>
        </p:nvSpPr>
        <p:spPr>
          <a:xfrm>
            <a:off x="4724280" y="3566160"/>
            <a:ext cx="274284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85"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86"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4724280" y="338040"/>
            <a:ext cx="2742840" cy="12760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90"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91"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92"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94"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95"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96" name="PlaceHolder 4"/>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98"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99"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00" name="PlaceHolder 4"/>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02" name="PlaceHolder 2"/>
          <p:cNvSpPr>
            <a:spLocks noGrp="1"/>
          </p:cNvSpPr>
          <p:nvPr>
            <p:ph type="body"/>
          </p:nvPr>
        </p:nvSpPr>
        <p:spPr>
          <a:xfrm>
            <a:off x="4724280" y="356616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203" name="PlaceHolder 3"/>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05"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06"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07"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08" name="PlaceHolder 5"/>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724280" y="338040"/>
            <a:ext cx="2742840" cy="12760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10" name="PlaceHolder 2"/>
          <p:cNvSpPr>
            <a:spLocks noGrp="1"/>
          </p:cNvSpPr>
          <p:nvPr>
            <p:ph type="body"/>
          </p:nvPr>
        </p:nvSpPr>
        <p:spPr>
          <a:xfrm>
            <a:off x="472428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211" name="PlaceHolder 3"/>
          <p:cNvSpPr>
            <a:spLocks noGrp="1"/>
          </p:cNvSpPr>
          <p:nvPr>
            <p:ph type="body"/>
          </p:nvPr>
        </p:nvSpPr>
        <p:spPr>
          <a:xfrm>
            <a:off x="565200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212" name="PlaceHolder 4"/>
          <p:cNvSpPr>
            <a:spLocks noGrp="1"/>
          </p:cNvSpPr>
          <p:nvPr>
            <p:ph type="body"/>
          </p:nvPr>
        </p:nvSpPr>
        <p:spPr>
          <a:xfrm>
            <a:off x="657936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213" name="PlaceHolder 5"/>
          <p:cNvSpPr>
            <a:spLocks noGrp="1"/>
          </p:cNvSpPr>
          <p:nvPr>
            <p:ph type="body"/>
          </p:nvPr>
        </p:nvSpPr>
        <p:spPr>
          <a:xfrm>
            <a:off x="472428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214" name="PlaceHolder 6"/>
          <p:cNvSpPr>
            <a:spLocks noGrp="1"/>
          </p:cNvSpPr>
          <p:nvPr>
            <p:ph type="body"/>
          </p:nvPr>
        </p:nvSpPr>
        <p:spPr>
          <a:xfrm>
            <a:off x="565200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215" name="PlaceHolder 7"/>
          <p:cNvSpPr>
            <a:spLocks noGrp="1"/>
          </p:cNvSpPr>
          <p:nvPr>
            <p:ph type="body"/>
          </p:nvPr>
        </p:nvSpPr>
        <p:spPr>
          <a:xfrm>
            <a:off x="657936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22" name="PlaceHolder 2"/>
          <p:cNvSpPr>
            <a:spLocks noGrp="1"/>
          </p:cNvSpPr>
          <p:nvPr>
            <p:ph type="subTitle"/>
          </p:nvPr>
        </p:nvSpPr>
        <p:spPr>
          <a:xfrm>
            <a:off x="4724280" y="3566160"/>
            <a:ext cx="2742840" cy="2651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24" name="PlaceHolder 2"/>
          <p:cNvSpPr>
            <a:spLocks noGrp="1"/>
          </p:cNvSpPr>
          <p:nvPr>
            <p:ph type="body"/>
          </p:nvPr>
        </p:nvSpPr>
        <p:spPr>
          <a:xfrm>
            <a:off x="4724280" y="3566160"/>
            <a:ext cx="274284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26"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227"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4724280" y="338040"/>
            <a:ext cx="2742840" cy="12760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31"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32"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233"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35"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236"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37" name="PlaceHolder 4"/>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39"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40"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41" name="PlaceHolder 4"/>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4"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15"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6"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43" name="PlaceHolder 2"/>
          <p:cNvSpPr>
            <a:spLocks noGrp="1"/>
          </p:cNvSpPr>
          <p:nvPr>
            <p:ph type="body"/>
          </p:nvPr>
        </p:nvSpPr>
        <p:spPr>
          <a:xfrm>
            <a:off x="4724280" y="356616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244" name="PlaceHolder 3"/>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46"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47"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48"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49" name="PlaceHolder 5"/>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51" name="PlaceHolder 2"/>
          <p:cNvSpPr>
            <a:spLocks noGrp="1"/>
          </p:cNvSpPr>
          <p:nvPr>
            <p:ph type="body"/>
          </p:nvPr>
        </p:nvSpPr>
        <p:spPr>
          <a:xfrm>
            <a:off x="472428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252" name="PlaceHolder 3"/>
          <p:cNvSpPr>
            <a:spLocks noGrp="1"/>
          </p:cNvSpPr>
          <p:nvPr>
            <p:ph type="body"/>
          </p:nvPr>
        </p:nvSpPr>
        <p:spPr>
          <a:xfrm>
            <a:off x="565200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253" name="PlaceHolder 4"/>
          <p:cNvSpPr>
            <a:spLocks noGrp="1"/>
          </p:cNvSpPr>
          <p:nvPr>
            <p:ph type="body"/>
          </p:nvPr>
        </p:nvSpPr>
        <p:spPr>
          <a:xfrm>
            <a:off x="657936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254" name="PlaceHolder 5"/>
          <p:cNvSpPr>
            <a:spLocks noGrp="1"/>
          </p:cNvSpPr>
          <p:nvPr>
            <p:ph type="body"/>
          </p:nvPr>
        </p:nvSpPr>
        <p:spPr>
          <a:xfrm>
            <a:off x="472428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255" name="PlaceHolder 6"/>
          <p:cNvSpPr>
            <a:spLocks noGrp="1"/>
          </p:cNvSpPr>
          <p:nvPr>
            <p:ph type="body"/>
          </p:nvPr>
        </p:nvSpPr>
        <p:spPr>
          <a:xfrm>
            <a:off x="565200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256" name="PlaceHolder 7"/>
          <p:cNvSpPr>
            <a:spLocks noGrp="1"/>
          </p:cNvSpPr>
          <p:nvPr>
            <p:ph type="body"/>
          </p:nvPr>
        </p:nvSpPr>
        <p:spPr>
          <a:xfrm>
            <a:off x="657936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3"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74" name="PlaceHolder 2"/>
          <p:cNvSpPr>
            <a:spLocks noGrp="1"/>
          </p:cNvSpPr>
          <p:nvPr>
            <p:ph type="subTitle"/>
          </p:nvPr>
        </p:nvSpPr>
        <p:spPr>
          <a:xfrm>
            <a:off x="4724280" y="3566160"/>
            <a:ext cx="2742840" cy="2651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76" name="PlaceHolder 2"/>
          <p:cNvSpPr>
            <a:spLocks noGrp="1"/>
          </p:cNvSpPr>
          <p:nvPr>
            <p:ph type="body"/>
          </p:nvPr>
        </p:nvSpPr>
        <p:spPr>
          <a:xfrm>
            <a:off x="4724280" y="3566160"/>
            <a:ext cx="274284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78"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279"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1" name="PlaceHolder 1"/>
          <p:cNvSpPr>
            <a:spLocks noGrp="1"/>
          </p:cNvSpPr>
          <p:nvPr>
            <p:ph type="subTitle"/>
          </p:nvPr>
        </p:nvSpPr>
        <p:spPr>
          <a:xfrm>
            <a:off x="4724280" y="338040"/>
            <a:ext cx="2742840" cy="12760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83"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84"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285"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18"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19"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0" name="PlaceHolder 4"/>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87"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288"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89" name="PlaceHolder 4"/>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91"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92"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93" name="PlaceHolder 4"/>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95" name="PlaceHolder 2"/>
          <p:cNvSpPr>
            <a:spLocks noGrp="1"/>
          </p:cNvSpPr>
          <p:nvPr>
            <p:ph type="body"/>
          </p:nvPr>
        </p:nvSpPr>
        <p:spPr>
          <a:xfrm>
            <a:off x="4724280" y="356616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296" name="PlaceHolder 3"/>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98"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99"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00"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01" name="PlaceHolder 5"/>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03" name="PlaceHolder 2"/>
          <p:cNvSpPr>
            <a:spLocks noGrp="1"/>
          </p:cNvSpPr>
          <p:nvPr>
            <p:ph type="body"/>
          </p:nvPr>
        </p:nvSpPr>
        <p:spPr>
          <a:xfrm>
            <a:off x="472428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04" name="PlaceHolder 3"/>
          <p:cNvSpPr>
            <a:spLocks noGrp="1"/>
          </p:cNvSpPr>
          <p:nvPr>
            <p:ph type="body"/>
          </p:nvPr>
        </p:nvSpPr>
        <p:spPr>
          <a:xfrm>
            <a:off x="565200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05" name="PlaceHolder 4"/>
          <p:cNvSpPr>
            <a:spLocks noGrp="1"/>
          </p:cNvSpPr>
          <p:nvPr>
            <p:ph type="body"/>
          </p:nvPr>
        </p:nvSpPr>
        <p:spPr>
          <a:xfrm>
            <a:off x="657936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06" name="PlaceHolder 5"/>
          <p:cNvSpPr>
            <a:spLocks noGrp="1"/>
          </p:cNvSpPr>
          <p:nvPr>
            <p:ph type="body"/>
          </p:nvPr>
        </p:nvSpPr>
        <p:spPr>
          <a:xfrm>
            <a:off x="472428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07" name="PlaceHolder 6"/>
          <p:cNvSpPr>
            <a:spLocks noGrp="1"/>
          </p:cNvSpPr>
          <p:nvPr>
            <p:ph type="body"/>
          </p:nvPr>
        </p:nvSpPr>
        <p:spPr>
          <a:xfrm>
            <a:off x="565200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08" name="PlaceHolder 7"/>
          <p:cNvSpPr>
            <a:spLocks noGrp="1"/>
          </p:cNvSpPr>
          <p:nvPr>
            <p:ph type="body"/>
          </p:nvPr>
        </p:nvSpPr>
        <p:spPr>
          <a:xfrm>
            <a:off x="657936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4"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15" name="PlaceHolder 2"/>
          <p:cNvSpPr>
            <a:spLocks noGrp="1"/>
          </p:cNvSpPr>
          <p:nvPr>
            <p:ph type="subTitle"/>
          </p:nvPr>
        </p:nvSpPr>
        <p:spPr>
          <a:xfrm>
            <a:off x="4724280" y="3566160"/>
            <a:ext cx="2742840" cy="2651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17" name="PlaceHolder 2"/>
          <p:cNvSpPr>
            <a:spLocks noGrp="1"/>
          </p:cNvSpPr>
          <p:nvPr>
            <p:ph type="body"/>
          </p:nvPr>
        </p:nvSpPr>
        <p:spPr>
          <a:xfrm>
            <a:off x="4724280" y="3566160"/>
            <a:ext cx="274284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19"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320"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1"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22"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3"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24" name="PlaceHolder 4"/>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2" name="PlaceHolder 1"/>
          <p:cNvSpPr>
            <a:spLocks noGrp="1"/>
          </p:cNvSpPr>
          <p:nvPr>
            <p:ph type="subTitle"/>
          </p:nvPr>
        </p:nvSpPr>
        <p:spPr>
          <a:xfrm>
            <a:off x="4724280" y="338040"/>
            <a:ext cx="2742840" cy="12760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24"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25" name="PlaceHolder 3"/>
          <p:cNvSpPr>
            <a:spLocks noGrp="1"/>
          </p:cNvSpPr>
          <p:nvPr>
            <p:ph type="body"/>
          </p:nvPr>
        </p:nvSpPr>
        <p:spPr>
          <a:xfrm>
            <a:off x="61300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326"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28" name="PlaceHolder 2"/>
          <p:cNvSpPr>
            <a:spLocks noGrp="1"/>
          </p:cNvSpPr>
          <p:nvPr>
            <p:ph type="body"/>
          </p:nvPr>
        </p:nvSpPr>
        <p:spPr>
          <a:xfrm>
            <a:off x="4724280" y="3566160"/>
            <a:ext cx="133848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329"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30" name="PlaceHolder 4"/>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32"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33"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34" name="PlaceHolder 4"/>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36" name="PlaceHolder 2"/>
          <p:cNvSpPr>
            <a:spLocks noGrp="1"/>
          </p:cNvSpPr>
          <p:nvPr>
            <p:ph type="body"/>
          </p:nvPr>
        </p:nvSpPr>
        <p:spPr>
          <a:xfrm>
            <a:off x="4724280" y="356616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
        <p:nvSpPr>
          <p:cNvPr id="337" name="PlaceHolder 3"/>
          <p:cNvSpPr>
            <a:spLocks noGrp="1"/>
          </p:cNvSpPr>
          <p:nvPr>
            <p:ph type="body"/>
          </p:nvPr>
        </p:nvSpPr>
        <p:spPr>
          <a:xfrm>
            <a:off x="4724280" y="4951440"/>
            <a:ext cx="2742840" cy="126468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39" name="PlaceHolder 2"/>
          <p:cNvSpPr>
            <a:spLocks noGrp="1"/>
          </p:cNvSpPr>
          <p:nvPr>
            <p:ph type="body"/>
          </p:nvPr>
        </p:nvSpPr>
        <p:spPr>
          <a:xfrm>
            <a:off x="47242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40" name="PlaceHolder 3"/>
          <p:cNvSpPr>
            <a:spLocks noGrp="1"/>
          </p:cNvSpPr>
          <p:nvPr>
            <p:ph type="body"/>
          </p:nvPr>
        </p:nvSpPr>
        <p:spPr>
          <a:xfrm>
            <a:off x="6130080" y="356616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41" name="PlaceHolder 4"/>
          <p:cNvSpPr>
            <a:spLocks noGrp="1"/>
          </p:cNvSpPr>
          <p:nvPr>
            <p:ph type="body"/>
          </p:nvPr>
        </p:nvSpPr>
        <p:spPr>
          <a:xfrm>
            <a:off x="47242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
        <p:nvSpPr>
          <p:cNvPr id="342" name="PlaceHolder 5"/>
          <p:cNvSpPr>
            <a:spLocks noGrp="1"/>
          </p:cNvSpPr>
          <p:nvPr>
            <p:ph type="body"/>
          </p:nvPr>
        </p:nvSpPr>
        <p:spPr>
          <a:xfrm>
            <a:off x="6130080" y="4951440"/>
            <a:ext cx="1338480" cy="1264680"/>
          </a:xfrm>
          <a:prstGeom prst="rect">
            <a:avLst/>
          </a:prstGeom>
        </p:spPr>
        <p:txBody>
          <a:bodyPr lIns="0" rIns="0" tIns="0" bIns="0">
            <a:normAutofit fontScale="77000"/>
          </a:bodyPr>
          <a:p>
            <a:endParaRPr b="0" lang="en-US" sz="2800" spc="-1" strike="noStrike">
              <a:solidFill>
                <a:srgbClr val="000000"/>
              </a:solidFill>
              <a:latin typeface="Quire Sans Pro Light"/>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44" name="PlaceHolder 2"/>
          <p:cNvSpPr>
            <a:spLocks noGrp="1"/>
          </p:cNvSpPr>
          <p:nvPr>
            <p:ph type="body"/>
          </p:nvPr>
        </p:nvSpPr>
        <p:spPr>
          <a:xfrm>
            <a:off x="472428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45" name="PlaceHolder 3"/>
          <p:cNvSpPr>
            <a:spLocks noGrp="1"/>
          </p:cNvSpPr>
          <p:nvPr>
            <p:ph type="body"/>
          </p:nvPr>
        </p:nvSpPr>
        <p:spPr>
          <a:xfrm>
            <a:off x="565200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46" name="PlaceHolder 4"/>
          <p:cNvSpPr>
            <a:spLocks noGrp="1"/>
          </p:cNvSpPr>
          <p:nvPr>
            <p:ph type="body"/>
          </p:nvPr>
        </p:nvSpPr>
        <p:spPr>
          <a:xfrm>
            <a:off x="6579360" y="356616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47" name="PlaceHolder 5"/>
          <p:cNvSpPr>
            <a:spLocks noGrp="1"/>
          </p:cNvSpPr>
          <p:nvPr>
            <p:ph type="body"/>
          </p:nvPr>
        </p:nvSpPr>
        <p:spPr>
          <a:xfrm>
            <a:off x="472428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48" name="PlaceHolder 6"/>
          <p:cNvSpPr>
            <a:spLocks noGrp="1"/>
          </p:cNvSpPr>
          <p:nvPr>
            <p:ph type="body"/>
          </p:nvPr>
        </p:nvSpPr>
        <p:spPr>
          <a:xfrm>
            <a:off x="565200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
        <p:nvSpPr>
          <p:cNvPr id="349" name="PlaceHolder 7"/>
          <p:cNvSpPr>
            <a:spLocks noGrp="1"/>
          </p:cNvSpPr>
          <p:nvPr>
            <p:ph type="body"/>
          </p:nvPr>
        </p:nvSpPr>
        <p:spPr>
          <a:xfrm>
            <a:off x="6579360" y="4951440"/>
            <a:ext cx="883080" cy="1264680"/>
          </a:xfrm>
          <a:prstGeom prst="rect">
            <a:avLst/>
          </a:prstGeom>
        </p:spPr>
        <p:txBody>
          <a:bodyPr lIns="0" rIns="0" tIns="0" bIns="0">
            <a:normAutofit fontScale="33000"/>
          </a:bodyPr>
          <a:p>
            <a:endParaRPr b="0" lang="en-US" sz="2800" spc="-1" strike="noStrike">
              <a:solidFill>
                <a:srgbClr val="000000"/>
              </a:solidFill>
              <a:latin typeface="Quire Sans Pro Light"/>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3"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54" name="PlaceHolder 2"/>
          <p:cNvSpPr>
            <a:spLocks noGrp="1"/>
          </p:cNvSpPr>
          <p:nvPr>
            <p:ph type="subTitle"/>
          </p:nvPr>
        </p:nvSpPr>
        <p:spPr>
          <a:xfrm>
            <a:off x="4724280" y="3566160"/>
            <a:ext cx="2742840" cy="265140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4724280" y="338040"/>
            <a:ext cx="2742840" cy="2752560"/>
          </a:xfrm>
          <a:prstGeom prst="rect">
            <a:avLst/>
          </a:prstGeom>
        </p:spPr>
        <p:txBody>
          <a:bodyPr lIns="0" rIns="0" tIns="0" bIns="0" anchor="ctr">
            <a:noAutofit/>
          </a:bodyPr>
          <a:p>
            <a:endParaRPr b="0" lang="en-US" sz="1800" spc="-1" strike="noStrike">
              <a:solidFill>
                <a:srgbClr val="000000"/>
              </a:solidFill>
              <a:latin typeface="Quire Sans Pro Light"/>
            </a:endParaRPr>
          </a:p>
        </p:txBody>
      </p:sp>
      <p:sp>
        <p:nvSpPr>
          <p:cNvPr id="356" name="PlaceHolder 2"/>
          <p:cNvSpPr>
            <a:spLocks noGrp="1"/>
          </p:cNvSpPr>
          <p:nvPr>
            <p:ph type="body"/>
          </p:nvPr>
        </p:nvSpPr>
        <p:spPr>
          <a:xfrm>
            <a:off x="4724280" y="3566160"/>
            <a:ext cx="2742840" cy="2651400"/>
          </a:xfrm>
          <a:prstGeom prst="rect">
            <a:avLst/>
          </a:prstGeom>
        </p:spPr>
        <p:txBody>
          <a:bodyPr lIns="0" rIns="0" tIns="0" bIns="0">
            <a:normAutofit/>
          </a:bodyPr>
          <a:p>
            <a:endParaRPr b="0" lang="en-US" sz="2800" spc="-1" strike="noStrike">
              <a:solidFill>
                <a:srgbClr val="000000"/>
              </a:solidFill>
              <a:latin typeface="Quire Sans Pro Ligh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5.png"/><Relationship Id="rId3" Type="http://schemas.microsoft.com/office/2007/relationships/hdphoto" Target="../media/hdphoto2.wdp"/><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png"/><Relationship Id="rId3" Type="http://schemas.microsoft.com/office/2007/relationships/hdphoto" Target="../media/hdphoto1.wdp"/><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Placeholder 8" descr="photo of palm leaf on pink background&#10;"/>
          <p:cNvPicPr/>
          <p:nvPr/>
        </p:nvPicPr>
        <p:blipFill>
          <a:blip r:embed="rId2"/>
          <a:stretch/>
        </p:blipFill>
        <p:spPr>
          <a:xfrm>
            <a:off x="1440" y="0"/>
            <a:ext cx="12188520" cy="6857640"/>
          </a:xfrm>
          <a:prstGeom prst="rect">
            <a:avLst/>
          </a:prstGeom>
          <a:ln>
            <a:noFill/>
          </a:ln>
        </p:spPr>
      </p:pic>
      <p:sp>
        <p:nvSpPr>
          <p:cNvPr id="1" name="CustomShape 1"/>
          <p:cNvSpPr/>
          <p:nvPr/>
        </p:nvSpPr>
        <p:spPr>
          <a:xfrm>
            <a:off x="915840" y="777240"/>
            <a:ext cx="10359720" cy="530316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p:style>
      </p:sp>
      <p:sp>
        <p:nvSpPr>
          <p:cNvPr id="2" name="PlaceHolder 2"/>
          <p:cNvSpPr>
            <a:spLocks noGrp="1"/>
          </p:cNvSpPr>
          <p:nvPr>
            <p:ph type="title"/>
          </p:nvPr>
        </p:nvSpPr>
        <p:spPr>
          <a:xfrm>
            <a:off x="6730560" y="1901880"/>
            <a:ext cx="3936960" cy="2387160"/>
          </a:xfrm>
          <a:prstGeom prst="rect">
            <a:avLst/>
          </a:prstGeom>
        </p:spPr>
        <p:txBody>
          <a:bodyPr anchor="b">
            <a:noAutofit/>
          </a:bodyPr>
          <a:p>
            <a:pPr>
              <a:lnSpc>
                <a:spcPct val="90000"/>
              </a:lnSpc>
            </a:pPr>
            <a:r>
              <a:rPr b="0" lang="en-US" sz="4000" spc="-1" strike="noStrike">
                <a:solidFill>
                  <a:srgbClr val="000000"/>
                </a:solidFill>
                <a:latin typeface="Tisa Offc Serif Pro"/>
              </a:rPr>
              <a:t>Click to add title</a:t>
            </a:r>
            <a:endParaRPr b="0" lang="en-US" sz="4000" spc="-1" strike="noStrike">
              <a:solidFill>
                <a:srgbClr val="000000"/>
              </a:solidFill>
              <a:latin typeface="Quire Sans Pro Light"/>
            </a:endParaRPr>
          </a:p>
        </p:txBody>
      </p:sp>
      <p:sp>
        <p:nvSpPr>
          <p:cNvPr id="3" name="PlaceHolder 3"/>
          <p:cNvSpPr>
            <a:spLocks noGrp="1"/>
          </p:cNvSpPr>
          <p:nvPr>
            <p:ph type="body"/>
          </p:nvPr>
        </p:nvSpPr>
        <p:spPr>
          <a:xfrm>
            <a:off x="1393920" y="1143000"/>
            <a:ext cx="5028840" cy="4571640"/>
          </a:xfrm>
          <a:prstGeom prst="rect">
            <a:avLst/>
          </a:prstGeom>
        </p:spPr>
        <p:txBody>
          <a:bodyPr lIns="90000" rIns="90000" tIns="45000" bIns="45000">
            <a:normAutofit/>
          </a:bodyPr>
          <a:p>
            <a:pPr algn="ctr">
              <a:lnSpc>
                <a:spcPct val="100000"/>
              </a:lnSpc>
              <a:tabLst>
                <a:tab algn="l" pos="0"/>
              </a:tabLst>
            </a:pPr>
            <a:r>
              <a:rPr b="0" lang="en-US" sz="2400" spc="-1" strike="noStrike">
                <a:solidFill>
                  <a:srgbClr val="000000"/>
                </a:solidFill>
                <a:latin typeface="Quire Sans Pro Light"/>
              </a:rPr>
              <a:t>Click to add picture</a:t>
            </a:r>
            <a:endParaRPr b="0" lang="en-US" sz="2400" spc="-1" strike="noStrike">
              <a:solidFill>
                <a:srgbClr val="000000"/>
              </a:solidFill>
              <a:latin typeface="Quire Sans Pro Light"/>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9" name="Picture Placeholder 13" descr="close up photo of leaves&#10;"/>
          <p:cNvPicPr/>
          <p:nvPr/>
        </p:nvPicPr>
        <p:blipFill>
          <a:blip r:embed="rId2">
            <a:extLst>
              <a:ext uri="{BEBA8EAE-BF5A-486C-A8C5-ECC9F3942E4B}">
                <a14:imgProps xmlns:a14="http://schemas.microsoft.com/office/drawing/2010/main">
                  <a14:imgLayer r:embed="rId3">
                    <a14:imgEffect>
                      <a14:saturation sat="50000"/>
                    </a14:imgEffect>
                  </a14:imgLayer>
                </a14:imgProps>
              </a:ext>
            </a:extLst>
          </a:blip>
          <a:stretch/>
        </p:blipFill>
        <p:spPr>
          <a:xfrm>
            <a:off x="1440" y="0"/>
            <a:ext cx="12188520" cy="6857640"/>
          </a:xfrm>
          <a:prstGeom prst="rect">
            <a:avLst/>
          </a:prstGeom>
          <a:ln>
            <a:noFill/>
          </a:ln>
        </p:spPr>
      </p:pic>
      <p:sp>
        <p:nvSpPr>
          <p:cNvPr id="390" name="CustomShape 1"/>
          <p:cNvSpPr/>
          <p:nvPr/>
        </p:nvSpPr>
        <p:spPr>
          <a:xfrm>
            <a:off x="4066200" y="0"/>
            <a:ext cx="4059720" cy="685764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p:style>
      </p:sp>
      <p:sp>
        <p:nvSpPr>
          <p:cNvPr id="391" name="PlaceHolder 2"/>
          <p:cNvSpPr>
            <a:spLocks noGrp="1"/>
          </p:cNvSpPr>
          <p:nvPr>
            <p:ph type="title"/>
          </p:nvPr>
        </p:nvSpPr>
        <p:spPr>
          <a:xfrm>
            <a:off x="4724280" y="338040"/>
            <a:ext cx="2742840" cy="2752560"/>
          </a:xfrm>
          <a:prstGeom prst="rect">
            <a:avLst/>
          </a:prstGeom>
        </p:spPr>
        <p:txBody>
          <a:bodyPr anchor="b">
            <a:noAutofit/>
          </a:bodyPr>
          <a:p>
            <a:pPr algn="ctr">
              <a:lnSpc>
                <a:spcPct val="90000"/>
              </a:lnSpc>
            </a:pPr>
            <a:r>
              <a:rPr b="0" lang="en-US" sz="3600" spc="-1" strike="noStrike">
                <a:solidFill>
                  <a:srgbClr val="000000"/>
                </a:solidFill>
                <a:latin typeface="Tisa Offc Serif Pro"/>
              </a:rPr>
              <a:t>Click to add title</a:t>
            </a:r>
            <a:endParaRPr b="0" lang="en-US" sz="3600" spc="-1" strike="noStrike">
              <a:solidFill>
                <a:srgbClr val="000000"/>
              </a:solidFill>
              <a:latin typeface="Quire Sans Pro Light"/>
            </a:endParaRPr>
          </a:p>
        </p:txBody>
      </p:sp>
      <p:sp>
        <p:nvSpPr>
          <p:cNvPr id="392" name="PlaceHolder 3"/>
          <p:cNvSpPr>
            <a:spLocks noGrp="1"/>
          </p:cNvSpPr>
          <p:nvPr>
            <p:ph type="body"/>
          </p:nvPr>
        </p:nvSpPr>
        <p:spPr>
          <a:xfrm>
            <a:off x="4724280" y="3566160"/>
            <a:ext cx="2742840" cy="2651400"/>
          </a:xfrm>
          <a:prstGeom prst="rect">
            <a:avLst/>
          </a:prstGeom>
        </p:spPr>
        <p:txBody>
          <a:bodyPr>
            <a:normAutofit/>
          </a:bodyPr>
          <a:p>
            <a:pPr algn="ctr">
              <a:lnSpc>
                <a:spcPct val="90000"/>
              </a:lnSpc>
              <a:spcBef>
                <a:spcPts val="1001"/>
              </a:spcBef>
              <a:tabLst>
                <a:tab algn="l" pos="0"/>
              </a:tabLst>
            </a:pPr>
            <a:r>
              <a:rPr b="0" lang="en-US" sz="1800" spc="-1" strike="noStrike">
                <a:solidFill>
                  <a:srgbClr val="000000"/>
                </a:solidFill>
                <a:latin typeface="Quire Sans Pro Light"/>
              </a:rPr>
              <a:t>Click to add content</a:t>
            </a:r>
            <a:endParaRPr b="0" lang="en-US" sz="1800" spc="-1" strike="noStrike">
              <a:solidFill>
                <a:srgbClr val="000000"/>
              </a:solidFill>
              <a:latin typeface="Quire Sans Pro Light"/>
            </a:endParaRPr>
          </a:p>
        </p:txBody>
      </p:sp>
      <p:sp>
        <p:nvSpPr>
          <p:cNvPr id="393" name="PlaceHolder 4"/>
          <p:cNvSpPr>
            <a:spLocks noGrp="1"/>
          </p:cNvSpPr>
          <p:nvPr>
            <p:ph type="dt"/>
          </p:nvPr>
        </p:nvSpPr>
        <p:spPr>
          <a:xfrm>
            <a:off x="838080" y="6356520"/>
            <a:ext cx="2742840" cy="364680"/>
          </a:xfrm>
          <a:prstGeom prst="rect">
            <a:avLst/>
          </a:prstGeom>
        </p:spPr>
        <p:txBody>
          <a:bodyPr anchor="ctr">
            <a:noAutofit/>
          </a:bodyPr>
          <a:p>
            <a:pPr>
              <a:lnSpc>
                <a:spcPct val="100000"/>
              </a:lnSpc>
            </a:pPr>
            <a:r>
              <a:rPr b="0" lang="en-US" sz="1000" spc="-1" strike="noStrike">
                <a:solidFill>
                  <a:srgbClr val="d9d9d9"/>
                </a:solidFill>
                <a:latin typeface="Quire Sans Pro Light"/>
              </a:rPr>
              <a:t>20XX</a:t>
            </a:r>
            <a:endParaRPr b="0" lang="en-IN" sz="1000" spc="-1" strike="noStrike">
              <a:latin typeface="Times New Roman"/>
            </a:endParaRPr>
          </a:p>
        </p:txBody>
      </p:sp>
      <p:sp>
        <p:nvSpPr>
          <p:cNvPr id="394" name="PlaceHolder 5"/>
          <p:cNvSpPr>
            <a:spLocks noGrp="1"/>
          </p:cNvSpPr>
          <p:nvPr>
            <p:ph type="ftr"/>
          </p:nvPr>
        </p:nvSpPr>
        <p:spPr>
          <a:xfrm>
            <a:off x="4038480" y="6356520"/>
            <a:ext cx="4114440" cy="364680"/>
          </a:xfrm>
          <a:prstGeom prst="rect">
            <a:avLst/>
          </a:prstGeom>
        </p:spPr>
        <p:txBody>
          <a:bodyPr anchor="ctr">
            <a:noAutofit/>
          </a:bodyPr>
          <a:p>
            <a:pPr algn="ctr">
              <a:lnSpc>
                <a:spcPct val="100000"/>
              </a:lnSpc>
            </a:pPr>
            <a:r>
              <a:rPr b="0" lang="en-US" sz="1000" spc="-1" strike="noStrike">
                <a:solidFill>
                  <a:srgbClr val="9f9f9f"/>
                </a:solidFill>
                <a:latin typeface="Quire Sans Pro Light"/>
              </a:rPr>
              <a:t>Contoso business plan</a:t>
            </a:r>
            <a:endParaRPr b="0" lang="en-IN" sz="1000" spc="-1" strike="noStrike">
              <a:latin typeface="Times New Roman"/>
            </a:endParaRPr>
          </a:p>
        </p:txBody>
      </p:sp>
      <p:sp>
        <p:nvSpPr>
          <p:cNvPr id="395" name="PlaceHolder 6"/>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ECF7F7F4-907F-4252-96A2-756F0FCE1787}" type="slidenum">
              <a:rPr b="0" lang="en-US" sz="1000" spc="-1" strike="noStrike">
                <a:solidFill>
                  <a:srgbClr val="d9d9d9"/>
                </a:solidFill>
                <a:latin typeface="Quire Sans Pro Light"/>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Picture Placeholder 8" descr="Photo of palm tree leaves&#10;"/>
          <p:cNvPicPr/>
          <p:nvPr/>
        </p:nvPicPr>
        <p:blipFill>
          <a:blip r:embed="rId2"/>
          <a:stretch/>
        </p:blipFill>
        <p:spPr>
          <a:xfrm>
            <a:off x="1440" y="0"/>
            <a:ext cx="12188520" cy="6857640"/>
          </a:xfrm>
          <a:prstGeom prst="rect">
            <a:avLst/>
          </a:prstGeom>
          <a:ln>
            <a:noFill/>
          </a:ln>
        </p:spPr>
      </p:pic>
      <p:sp>
        <p:nvSpPr>
          <p:cNvPr id="41" name="CustomShape 1"/>
          <p:cNvSpPr/>
          <p:nvPr/>
        </p:nvSpPr>
        <p:spPr>
          <a:xfrm>
            <a:off x="915840" y="777240"/>
            <a:ext cx="10359720" cy="530316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p:style>
      </p:sp>
      <p:sp>
        <p:nvSpPr>
          <p:cNvPr id="42" name="PlaceHolder 2"/>
          <p:cNvSpPr>
            <a:spLocks noGrp="1"/>
          </p:cNvSpPr>
          <p:nvPr>
            <p:ph type="title"/>
          </p:nvPr>
        </p:nvSpPr>
        <p:spPr>
          <a:xfrm>
            <a:off x="1249920" y="884520"/>
            <a:ext cx="4529160" cy="1785240"/>
          </a:xfrm>
          <a:prstGeom prst="rect">
            <a:avLst/>
          </a:prstGeom>
        </p:spPr>
        <p:txBody>
          <a:bodyPr anchor="b">
            <a:noAutofit/>
          </a:bodyPr>
          <a:p>
            <a:pPr>
              <a:lnSpc>
                <a:spcPct val="90000"/>
              </a:lnSpc>
            </a:pPr>
            <a:r>
              <a:rPr b="0" lang="en-US" sz="4000" spc="-1" strike="noStrike">
                <a:solidFill>
                  <a:srgbClr val="000000"/>
                </a:solidFill>
                <a:latin typeface="Tisa Offc Serif Pro"/>
              </a:rPr>
              <a:t>Click to add title</a:t>
            </a:r>
            <a:endParaRPr b="0" lang="en-US" sz="4000" spc="-1" strike="noStrike">
              <a:solidFill>
                <a:srgbClr val="000000"/>
              </a:solidFill>
              <a:latin typeface="Quire Sans Pro Light"/>
            </a:endParaRPr>
          </a:p>
        </p:txBody>
      </p:sp>
      <p:sp>
        <p:nvSpPr>
          <p:cNvPr id="43" name="PlaceHolder 3"/>
          <p:cNvSpPr>
            <a:spLocks noGrp="1"/>
          </p:cNvSpPr>
          <p:nvPr>
            <p:ph type="body"/>
          </p:nvPr>
        </p:nvSpPr>
        <p:spPr>
          <a:xfrm>
            <a:off x="1249920" y="2800080"/>
            <a:ext cx="3925440" cy="2203200"/>
          </a:xfrm>
          <a:prstGeom prst="rect">
            <a:avLst/>
          </a:prstGeom>
        </p:spPr>
        <p:txBody>
          <a:bodyPr>
            <a:normAutofit/>
          </a:bodyPr>
          <a:p>
            <a:pPr>
              <a:lnSpc>
                <a:spcPts val="2200"/>
              </a:lnSpc>
              <a:spcBef>
                <a:spcPts val="1001"/>
              </a:spcBef>
              <a:tabLst>
                <a:tab algn="l" pos="0"/>
              </a:tabLst>
            </a:pPr>
            <a:r>
              <a:rPr b="0" lang="en-US" sz="1400" spc="-1" strike="noStrike">
                <a:solidFill>
                  <a:srgbClr val="000000"/>
                </a:solidFill>
                <a:latin typeface="Quire Sans Pro Light"/>
              </a:rPr>
              <a:t>Click to add content</a:t>
            </a:r>
            <a:endParaRPr b="0" lang="en-US" sz="1400" spc="-1" strike="noStrike">
              <a:solidFill>
                <a:srgbClr val="000000"/>
              </a:solidFill>
              <a:latin typeface="Quire Sans Pro Light"/>
            </a:endParaRPr>
          </a:p>
        </p:txBody>
      </p:sp>
      <p:sp>
        <p:nvSpPr>
          <p:cNvPr id="44" name="PlaceHolder 4"/>
          <p:cNvSpPr>
            <a:spLocks noGrp="1"/>
          </p:cNvSpPr>
          <p:nvPr>
            <p:ph type="body"/>
          </p:nvPr>
        </p:nvSpPr>
        <p:spPr>
          <a:xfrm>
            <a:off x="6099120" y="777240"/>
            <a:ext cx="5184360" cy="5303160"/>
          </a:xfrm>
          <a:prstGeom prst="rect">
            <a:avLst/>
          </a:prstGeom>
        </p:spPr>
        <p:txBody>
          <a:bodyPr lIns="90000" rIns="90000" tIns="45000" bIns="45000">
            <a:normAutofit/>
          </a:bodyPr>
          <a:p>
            <a:pPr algn="ctr">
              <a:lnSpc>
                <a:spcPct val="100000"/>
              </a:lnSpc>
              <a:tabLst>
                <a:tab algn="l" pos="0"/>
              </a:tabLst>
            </a:pPr>
            <a:r>
              <a:rPr b="0" lang="en-US" sz="2000" spc="-1" strike="noStrike">
                <a:solidFill>
                  <a:srgbClr val="000000"/>
                </a:solidFill>
                <a:latin typeface="Quire Sans Pro Light"/>
              </a:rPr>
              <a:t>Click to add picture</a:t>
            </a:r>
            <a:endParaRPr b="0" lang="en-US" sz="2000" spc="-1" strike="noStrike">
              <a:solidFill>
                <a:srgbClr val="000000"/>
              </a:solidFill>
              <a:latin typeface="Quire Sans Pro Light"/>
            </a:endParaRPr>
          </a:p>
        </p:txBody>
      </p:sp>
      <p:sp>
        <p:nvSpPr>
          <p:cNvPr id="45" name="PlaceHolder 5"/>
          <p:cNvSpPr>
            <a:spLocks noGrp="1"/>
          </p:cNvSpPr>
          <p:nvPr>
            <p:ph type="dt"/>
          </p:nvPr>
        </p:nvSpPr>
        <p:spPr>
          <a:xfrm>
            <a:off x="838080" y="6356520"/>
            <a:ext cx="2742840" cy="364680"/>
          </a:xfrm>
          <a:prstGeom prst="rect">
            <a:avLst/>
          </a:prstGeom>
        </p:spPr>
        <p:txBody>
          <a:bodyPr anchor="ctr">
            <a:noAutofit/>
          </a:bodyPr>
          <a:p>
            <a:pPr>
              <a:lnSpc>
                <a:spcPct val="100000"/>
              </a:lnSpc>
            </a:pPr>
            <a:r>
              <a:rPr b="0" lang="en-US" sz="1000" spc="-1" strike="noStrike">
                <a:solidFill>
                  <a:srgbClr val="bfbfbf"/>
                </a:solidFill>
                <a:latin typeface="Quire Sans Pro Light"/>
              </a:rPr>
              <a:t>20XX</a:t>
            </a:r>
            <a:endParaRPr b="0" lang="en-IN" sz="1000" spc="-1" strike="noStrike">
              <a:latin typeface="Times New Roman"/>
            </a:endParaRPr>
          </a:p>
        </p:txBody>
      </p:sp>
      <p:sp>
        <p:nvSpPr>
          <p:cNvPr id="46" name="PlaceHolder 6"/>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EC1FC9B0-287A-485B-8C16-B0F16D0635E3}" type="slidenum">
              <a:rPr b="0" lang="en-US" sz="1000" spc="-1" strike="noStrike">
                <a:solidFill>
                  <a:srgbClr val="808080"/>
                </a:solidFill>
                <a:latin typeface="Quire Sans Pro Light"/>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3" name="PlaceHolder 1"/>
          <p:cNvSpPr>
            <a:spLocks noGrp="1"/>
          </p:cNvSpPr>
          <p:nvPr>
            <p:ph type="body"/>
          </p:nvPr>
        </p:nvSpPr>
        <p:spPr>
          <a:xfrm>
            <a:off x="1440" y="0"/>
            <a:ext cx="12188520" cy="6857640"/>
          </a:xfrm>
          <a:prstGeom prst="rect">
            <a:avLst/>
          </a:prstGeom>
        </p:spPr>
        <p:txBody>
          <a:bodyPr lIns="90000" rIns="90000" tIns="45000" bIns="45000">
            <a:noAutofit/>
          </a:bodyPr>
          <a:p>
            <a:pPr>
              <a:lnSpc>
                <a:spcPct val="100000"/>
              </a:lnSpc>
              <a:tabLst>
                <a:tab algn="l" pos="0"/>
              </a:tabLst>
            </a:pPr>
            <a:r>
              <a:rPr b="0" lang="en-US" sz="1800" spc="-1" strike="noStrike">
                <a:solidFill>
                  <a:srgbClr val="ffffff"/>
                </a:solidFill>
                <a:latin typeface="Quire Sans Pro Light"/>
              </a:rPr>
              <a:t>Click to add picture</a:t>
            </a:r>
            <a:endParaRPr b="0" lang="en-US" sz="1800" spc="-1" strike="noStrike">
              <a:solidFill>
                <a:srgbClr val="000000"/>
              </a:solidFill>
              <a:latin typeface="Quire Sans Pro Light"/>
            </a:endParaRPr>
          </a:p>
        </p:txBody>
      </p:sp>
      <p:sp>
        <p:nvSpPr>
          <p:cNvPr id="84" name="CustomShape 2"/>
          <p:cNvSpPr/>
          <p:nvPr/>
        </p:nvSpPr>
        <p:spPr>
          <a:xfrm>
            <a:off x="6095880" y="1143000"/>
            <a:ext cx="5486040" cy="457164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p:style>
      </p:sp>
      <p:sp>
        <p:nvSpPr>
          <p:cNvPr id="85" name="PlaceHolder 3"/>
          <p:cNvSpPr>
            <a:spLocks noGrp="1"/>
          </p:cNvSpPr>
          <p:nvPr>
            <p:ph type="title"/>
          </p:nvPr>
        </p:nvSpPr>
        <p:spPr>
          <a:xfrm>
            <a:off x="6095880" y="1143000"/>
            <a:ext cx="5486040" cy="4571640"/>
          </a:xfrm>
          <a:prstGeom prst="rect">
            <a:avLst/>
          </a:prstGeom>
        </p:spPr>
        <p:txBody>
          <a:bodyPr lIns="612720" rIns="457200" bIns="2743200" anchor="b">
            <a:noAutofit/>
          </a:bodyPr>
          <a:p>
            <a:pPr>
              <a:lnSpc>
                <a:spcPct val="90000"/>
              </a:lnSpc>
            </a:pPr>
            <a:r>
              <a:rPr b="0" lang="en-US" sz="3600" spc="-1" strike="noStrike">
                <a:solidFill>
                  <a:srgbClr val="000000"/>
                </a:solidFill>
                <a:latin typeface="Tisa Offc Serif Pro"/>
              </a:rPr>
              <a:t>Click to add title</a:t>
            </a:r>
            <a:endParaRPr b="0" lang="en-US" sz="3600" spc="-1" strike="noStrike">
              <a:solidFill>
                <a:srgbClr val="000000"/>
              </a:solidFill>
              <a:latin typeface="Quire Sans Pro Light"/>
            </a:endParaRPr>
          </a:p>
        </p:txBody>
      </p:sp>
      <p:sp>
        <p:nvSpPr>
          <p:cNvPr id="86" name="PlaceHolder 4"/>
          <p:cNvSpPr>
            <a:spLocks noGrp="1"/>
          </p:cNvSpPr>
          <p:nvPr>
            <p:ph type="body"/>
          </p:nvPr>
        </p:nvSpPr>
        <p:spPr>
          <a:xfrm>
            <a:off x="6629400" y="2996640"/>
            <a:ext cx="4416120" cy="2216520"/>
          </a:xfrm>
          <a:prstGeom prst="rect">
            <a:avLst/>
          </a:prstGeom>
        </p:spPr>
        <p:txBody>
          <a:bodyPr>
            <a:normAutofit/>
          </a:bodyPr>
          <a:p>
            <a:pPr>
              <a:lnSpc>
                <a:spcPts val="2001"/>
              </a:lnSpc>
              <a:spcBef>
                <a:spcPts val="1001"/>
              </a:spcBef>
              <a:tabLst>
                <a:tab algn="l" pos="0"/>
              </a:tabLst>
            </a:pPr>
            <a:r>
              <a:rPr b="0" lang="en-US" sz="1400" spc="-1" strike="noStrike">
                <a:solidFill>
                  <a:srgbClr val="000000"/>
                </a:solidFill>
                <a:latin typeface="Quire Sans Pro Light"/>
              </a:rPr>
              <a:t>Click to add content</a:t>
            </a:r>
            <a:endParaRPr b="0" lang="en-US" sz="1400" spc="-1" strike="noStrike">
              <a:solidFill>
                <a:srgbClr val="000000"/>
              </a:solidFill>
              <a:latin typeface="Quire Sans Pro Light"/>
            </a:endParaRPr>
          </a:p>
        </p:txBody>
      </p:sp>
      <p:sp>
        <p:nvSpPr>
          <p:cNvPr id="87" name="PlaceHolder 5"/>
          <p:cNvSpPr>
            <a:spLocks noGrp="1"/>
          </p:cNvSpPr>
          <p:nvPr>
            <p:ph type="dt"/>
          </p:nvPr>
        </p:nvSpPr>
        <p:spPr>
          <a:xfrm>
            <a:off x="838080" y="6356520"/>
            <a:ext cx="2742840" cy="364680"/>
          </a:xfrm>
          <a:prstGeom prst="rect">
            <a:avLst/>
          </a:prstGeom>
        </p:spPr>
        <p:txBody>
          <a:bodyPr anchor="ctr">
            <a:noAutofit/>
          </a:bodyPr>
          <a:p>
            <a:pPr>
              <a:lnSpc>
                <a:spcPct val="100000"/>
              </a:lnSpc>
            </a:pPr>
            <a:r>
              <a:rPr b="0" lang="en-US" sz="1000" spc="-1" strike="noStrike">
                <a:solidFill>
                  <a:srgbClr val="ffffff"/>
                </a:solidFill>
                <a:latin typeface="Quire Sans Pro Light"/>
              </a:rPr>
              <a:t>20XX</a:t>
            </a:r>
            <a:endParaRPr b="0" lang="en-IN" sz="1000" spc="-1" strike="noStrike">
              <a:latin typeface="Times New Roman"/>
            </a:endParaRPr>
          </a:p>
        </p:txBody>
      </p:sp>
      <p:sp>
        <p:nvSpPr>
          <p:cNvPr id="88" name="PlaceHolder 6"/>
          <p:cNvSpPr>
            <a:spLocks noGrp="1"/>
          </p:cNvSpPr>
          <p:nvPr>
            <p:ph type="ftr"/>
          </p:nvPr>
        </p:nvSpPr>
        <p:spPr>
          <a:xfrm>
            <a:off x="4038480" y="6356520"/>
            <a:ext cx="4114440" cy="364680"/>
          </a:xfrm>
          <a:prstGeom prst="rect">
            <a:avLst/>
          </a:prstGeom>
        </p:spPr>
        <p:txBody>
          <a:bodyPr anchor="ctr">
            <a:noAutofit/>
          </a:bodyPr>
          <a:p>
            <a:pPr algn="ctr">
              <a:lnSpc>
                <a:spcPct val="100000"/>
              </a:lnSpc>
            </a:pPr>
            <a:r>
              <a:rPr b="0" lang="en-US" sz="1000" spc="-1" strike="noStrike">
                <a:solidFill>
                  <a:srgbClr val="ffffff"/>
                </a:solidFill>
                <a:latin typeface="Quire Sans Pro Light"/>
              </a:rPr>
              <a:t>Contoso business plan</a:t>
            </a:r>
            <a:endParaRPr b="0" lang="en-IN" sz="1000" spc="-1" strike="noStrike">
              <a:latin typeface="Times New Roman"/>
            </a:endParaRPr>
          </a:p>
        </p:txBody>
      </p:sp>
      <p:sp>
        <p:nvSpPr>
          <p:cNvPr id="89" name="PlaceHolder 7"/>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DA4315FC-C253-4203-B6AD-A404525FE417}" type="slidenum">
              <a:rPr b="0" lang="en-US" sz="1000" spc="-1" strike="noStrike">
                <a:solidFill>
                  <a:srgbClr val="ffffff"/>
                </a:solidFill>
                <a:latin typeface="Quire Sans Pro Light"/>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6" name="Picture Placeholder 5" descr=""/>
          <p:cNvPicPr/>
          <p:nvPr/>
        </p:nvPicPr>
        <p:blipFill>
          <a:blip r:embed="rId2"/>
          <a:stretch/>
        </p:blipFill>
        <p:spPr>
          <a:xfrm>
            <a:off x="1440" y="0"/>
            <a:ext cx="12188520" cy="6857640"/>
          </a:xfrm>
          <a:prstGeom prst="rect">
            <a:avLst/>
          </a:prstGeom>
          <a:ln>
            <a:noFill/>
          </a:ln>
        </p:spPr>
      </p:pic>
      <p:sp>
        <p:nvSpPr>
          <p:cNvPr id="127" name="CustomShape 1"/>
          <p:cNvSpPr/>
          <p:nvPr/>
        </p:nvSpPr>
        <p:spPr>
          <a:xfrm>
            <a:off x="915840" y="777240"/>
            <a:ext cx="10359720" cy="5303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p:style>
      </p:sp>
      <p:sp>
        <p:nvSpPr>
          <p:cNvPr id="128" name="PlaceHolder 2"/>
          <p:cNvSpPr>
            <a:spLocks noGrp="1"/>
          </p:cNvSpPr>
          <p:nvPr>
            <p:ph type="title"/>
          </p:nvPr>
        </p:nvSpPr>
        <p:spPr>
          <a:xfrm>
            <a:off x="1066680" y="924480"/>
            <a:ext cx="10058040" cy="1140840"/>
          </a:xfrm>
          <a:prstGeom prst="rect">
            <a:avLst/>
          </a:prstGeom>
        </p:spPr>
        <p:txBody>
          <a:bodyPr anchor="b">
            <a:noAutofit/>
          </a:bodyPr>
          <a:p>
            <a:pPr algn="ctr">
              <a:lnSpc>
                <a:spcPct val="90000"/>
              </a:lnSpc>
            </a:pPr>
            <a:r>
              <a:rPr b="0" lang="en-US" sz="3200" spc="-1" strike="noStrike">
                <a:solidFill>
                  <a:srgbClr val="000000"/>
                </a:solidFill>
                <a:latin typeface="Tisa Offc Serif Pro"/>
              </a:rPr>
              <a:t>Click to add title</a:t>
            </a:r>
            <a:endParaRPr b="0" lang="en-US" sz="3200" spc="-1" strike="noStrike">
              <a:solidFill>
                <a:srgbClr val="000000"/>
              </a:solidFill>
              <a:latin typeface="Quire Sans Pro Light"/>
            </a:endParaRPr>
          </a:p>
        </p:txBody>
      </p:sp>
      <p:sp>
        <p:nvSpPr>
          <p:cNvPr id="129" name="PlaceHolder 3"/>
          <p:cNvSpPr>
            <a:spLocks noGrp="1"/>
          </p:cNvSpPr>
          <p:nvPr>
            <p:ph type="body"/>
          </p:nvPr>
        </p:nvSpPr>
        <p:spPr>
          <a:xfrm>
            <a:off x="2357640" y="2706480"/>
            <a:ext cx="731160" cy="731160"/>
          </a:xfrm>
          <a:prstGeom prst="rect">
            <a:avLst/>
          </a:prstGeom>
        </p:spPr>
        <p:txBody>
          <a:bodyPr lIns="90000" rIns="90000" tIns="45000" bIns="45000">
            <a:normAutofit/>
          </a:bodyPr>
          <a:p>
            <a:pPr algn="ctr">
              <a:lnSpc>
                <a:spcPct val="100000"/>
              </a:lnSpc>
              <a:tabLst>
                <a:tab algn="l" pos="0"/>
              </a:tabLst>
            </a:pPr>
            <a:r>
              <a:rPr b="0" lang="en-US" sz="1000" spc="-1" strike="noStrike">
                <a:solidFill>
                  <a:srgbClr val="000000"/>
                </a:solidFill>
                <a:latin typeface="Quire Sans Pro Light"/>
              </a:rPr>
              <a:t>Click icon to add picture</a:t>
            </a:r>
            <a:endParaRPr b="0" lang="en-US" sz="1000" spc="-1" strike="noStrike">
              <a:solidFill>
                <a:srgbClr val="000000"/>
              </a:solidFill>
              <a:latin typeface="Quire Sans Pro Light"/>
            </a:endParaRPr>
          </a:p>
        </p:txBody>
      </p:sp>
      <p:sp>
        <p:nvSpPr>
          <p:cNvPr id="130" name="PlaceHolder 4"/>
          <p:cNvSpPr>
            <a:spLocks noGrp="1"/>
          </p:cNvSpPr>
          <p:nvPr>
            <p:ph type="body"/>
          </p:nvPr>
        </p:nvSpPr>
        <p:spPr>
          <a:xfrm>
            <a:off x="1353240" y="3548520"/>
            <a:ext cx="2742840" cy="2285640"/>
          </a:xfrm>
          <a:prstGeom prst="rect">
            <a:avLst/>
          </a:prstGeom>
        </p:spPr>
        <p:txBody>
          <a:bodyPr>
            <a:normAutofit/>
          </a:bodyPr>
          <a:p>
            <a:pPr algn="ctr">
              <a:lnSpc>
                <a:spcPts val="2001"/>
              </a:lnSpc>
              <a:spcBef>
                <a:spcPts val="1001"/>
              </a:spcBef>
              <a:tabLst>
                <a:tab algn="l" pos="0"/>
              </a:tabLst>
            </a:pPr>
            <a:r>
              <a:rPr b="0" lang="en-US" sz="1400" spc="-1" strike="noStrike">
                <a:solidFill>
                  <a:srgbClr val="000000"/>
                </a:solidFill>
                <a:latin typeface="Quire Sans Pro Light"/>
              </a:rPr>
              <a:t>Click to add content</a:t>
            </a:r>
            <a:endParaRPr b="0" lang="en-US" sz="1400" spc="-1" strike="noStrike">
              <a:solidFill>
                <a:srgbClr val="000000"/>
              </a:solidFill>
              <a:latin typeface="Quire Sans Pro Light"/>
            </a:endParaRPr>
          </a:p>
        </p:txBody>
      </p:sp>
      <p:sp>
        <p:nvSpPr>
          <p:cNvPr id="131" name="PlaceHolder 5"/>
          <p:cNvSpPr>
            <a:spLocks noGrp="1"/>
          </p:cNvSpPr>
          <p:nvPr>
            <p:ph type="body"/>
          </p:nvPr>
        </p:nvSpPr>
        <p:spPr>
          <a:xfrm>
            <a:off x="5765400" y="2706480"/>
            <a:ext cx="731160" cy="731160"/>
          </a:xfrm>
          <a:prstGeom prst="rect">
            <a:avLst/>
          </a:prstGeom>
        </p:spPr>
        <p:txBody>
          <a:bodyPr lIns="90000" rIns="90000" tIns="45000" bIns="45000">
            <a:normAutofit/>
          </a:bodyPr>
          <a:p>
            <a:pPr algn="ctr">
              <a:lnSpc>
                <a:spcPct val="100000"/>
              </a:lnSpc>
              <a:tabLst>
                <a:tab algn="l" pos="0"/>
              </a:tabLst>
            </a:pPr>
            <a:r>
              <a:rPr b="0" lang="en-US" sz="1000" spc="-1" strike="noStrike">
                <a:solidFill>
                  <a:srgbClr val="000000"/>
                </a:solidFill>
                <a:latin typeface="Quire Sans Pro Light"/>
              </a:rPr>
              <a:t>Click icon to add picture</a:t>
            </a:r>
            <a:endParaRPr b="0" lang="en-US" sz="1000" spc="-1" strike="noStrike">
              <a:solidFill>
                <a:srgbClr val="000000"/>
              </a:solidFill>
              <a:latin typeface="Quire Sans Pro Light"/>
            </a:endParaRPr>
          </a:p>
        </p:txBody>
      </p:sp>
      <p:sp>
        <p:nvSpPr>
          <p:cNvPr id="132" name="PlaceHolder 6"/>
          <p:cNvSpPr>
            <a:spLocks noGrp="1"/>
          </p:cNvSpPr>
          <p:nvPr>
            <p:ph type="body"/>
          </p:nvPr>
        </p:nvSpPr>
        <p:spPr>
          <a:xfrm>
            <a:off x="4759560" y="3548520"/>
            <a:ext cx="2742840" cy="2285640"/>
          </a:xfrm>
          <a:prstGeom prst="rect">
            <a:avLst/>
          </a:prstGeom>
        </p:spPr>
        <p:txBody>
          <a:bodyPr>
            <a:normAutofit/>
          </a:bodyPr>
          <a:p>
            <a:pPr algn="ctr">
              <a:lnSpc>
                <a:spcPts val="2001"/>
              </a:lnSpc>
              <a:spcBef>
                <a:spcPts val="1001"/>
              </a:spcBef>
              <a:tabLst>
                <a:tab algn="l" pos="0"/>
              </a:tabLst>
            </a:pPr>
            <a:r>
              <a:rPr b="0" lang="en-US" sz="1400" spc="-1" strike="noStrike">
                <a:solidFill>
                  <a:srgbClr val="000000"/>
                </a:solidFill>
                <a:latin typeface="Quire Sans Pro Light"/>
              </a:rPr>
              <a:t>Click to add content</a:t>
            </a:r>
            <a:endParaRPr b="0" lang="en-US" sz="1400" spc="-1" strike="noStrike">
              <a:solidFill>
                <a:srgbClr val="000000"/>
              </a:solidFill>
              <a:latin typeface="Quire Sans Pro Light"/>
            </a:endParaRPr>
          </a:p>
        </p:txBody>
      </p:sp>
      <p:sp>
        <p:nvSpPr>
          <p:cNvPr id="133" name="PlaceHolder 7"/>
          <p:cNvSpPr>
            <a:spLocks noGrp="1"/>
          </p:cNvSpPr>
          <p:nvPr>
            <p:ph type="body"/>
          </p:nvPr>
        </p:nvSpPr>
        <p:spPr>
          <a:xfrm>
            <a:off x="9172080" y="2706480"/>
            <a:ext cx="731160" cy="731160"/>
          </a:xfrm>
          <a:prstGeom prst="rect">
            <a:avLst/>
          </a:prstGeom>
        </p:spPr>
        <p:txBody>
          <a:bodyPr lIns="90000" rIns="90000" tIns="45000" bIns="45000">
            <a:normAutofit/>
          </a:bodyPr>
          <a:p>
            <a:pPr algn="ctr">
              <a:lnSpc>
                <a:spcPct val="100000"/>
              </a:lnSpc>
              <a:tabLst>
                <a:tab algn="l" pos="0"/>
              </a:tabLst>
            </a:pPr>
            <a:r>
              <a:rPr b="0" lang="en-US" sz="1000" spc="-1" strike="noStrike">
                <a:solidFill>
                  <a:srgbClr val="000000"/>
                </a:solidFill>
                <a:latin typeface="Quire Sans Pro Light"/>
              </a:rPr>
              <a:t>Click icon to add picture</a:t>
            </a:r>
            <a:endParaRPr b="0" lang="en-US" sz="1000" spc="-1" strike="noStrike">
              <a:solidFill>
                <a:srgbClr val="000000"/>
              </a:solidFill>
              <a:latin typeface="Quire Sans Pro Light"/>
            </a:endParaRPr>
          </a:p>
        </p:txBody>
      </p:sp>
      <p:sp>
        <p:nvSpPr>
          <p:cNvPr id="134" name="PlaceHolder 8"/>
          <p:cNvSpPr>
            <a:spLocks noGrp="1"/>
          </p:cNvSpPr>
          <p:nvPr>
            <p:ph type="body"/>
          </p:nvPr>
        </p:nvSpPr>
        <p:spPr>
          <a:xfrm>
            <a:off x="8165520" y="3548520"/>
            <a:ext cx="2742840" cy="2285640"/>
          </a:xfrm>
          <a:prstGeom prst="rect">
            <a:avLst/>
          </a:prstGeom>
        </p:spPr>
        <p:txBody>
          <a:bodyPr>
            <a:normAutofit/>
          </a:bodyPr>
          <a:p>
            <a:pPr algn="ctr">
              <a:lnSpc>
                <a:spcPts val="2001"/>
              </a:lnSpc>
              <a:spcBef>
                <a:spcPts val="1001"/>
              </a:spcBef>
              <a:tabLst>
                <a:tab algn="l" pos="0"/>
              </a:tabLst>
            </a:pPr>
            <a:r>
              <a:rPr b="0" lang="en-US" sz="1400" spc="-1" strike="noStrike">
                <a:solidFill>
                  <a:srgbClr val="000000"/>
                </a:solidFill>
                <a:latin typeface="Quire Sans Pro Light"/>
              </a:rPr>
              <a:t>Click to add content</a:t>
            </a:r>
            <a:endParaRPr b="0" lang="en-US" sz="1400" spc="-1" strike="noStrike">
              <a:solidFill>
                <a:srgbClr val="000000"/>
              </a:solidFill>
              <a:latin typeface="Quire Sans Pro Light"/>
            </a:endParaRPr>
          </a:p>
        </p:txBody>
      </p:sp>
      <p:sp>
        <p:nvSpPr>
          <p:cNvPr id="135" name="PlaceHolder 9"/>
          <p:cNvSpPr>
            <a:spLocks noGrp="1"/>
          </p:cNvSpPr>
          <p:nvPr>
            <p:ph type="dt"/>
          </p:nvPr>
        </p:nvSpPr>
        <p:spPr>
          <a:xfrm>
            <a:off x="838080" y="6356520"/>
            <a:ext cx="2742840" cy="364680"/>
          </a:xfrm>
          <a:prstGeom prst="rect">
            <a:avLst/>
          </a:prstGeom>
        </p:spPr>
        <p:txBody>
          <a:bodyPr anchor="ctr">
            <a:noAutofit/>
          </a:bodyPr>
          <a:p>
            <a:pPr>
              <a:lnSpc>
                <a:spcPct val="100000"/>
              </a:lnSpc>
            </a:pPr>
            <a:r>
              <a:rPr b="0" lang="en-US" sz="1000" spc="-1" strike="noStrike">
                <a:solidFill>
                  <a:srgbClr val="808080"/>
                </a:solidFill>
                <a:latin typeface="Quire Sans Pro Light"/>
              </a:rPr>
              <a:t>20XX</a:t>
            </a:r>
            <a:endParaRPr b="0" lang="en-IN" sz="1000" spc="-1" strike="noStrike">
              <a:latin typeface="Times New Roman"/>
            </a:endParaRPr>
          </a:p>
        </p:txBody>
      </p:sp>
      <p:sp>
        <p:nvSpPr>
          <p:cNvPr id="136" name="PlaceHolder 10"/>
          <p:cNvSpPr>
            <a:spLocks noGrp="1"/>
          </p:cNvSpPr>
          <p:nvPr>
            <p:ph type="ftr"/>
          </p:nvPr>
        </p:nvSpPr>
        <p:spPr>
          <a:xfrm>
            <a:off x="4038480" y="6356520"/>
            <a:ext cx="4114440" cy="364680"/>
          </a:xfrm>
          <a:prstGeom prst="rect">
            <a:avLst/>
          </a:prstGeom>
        </p:spPr>
        <p:txBody>
          <a:bodyPr anchor="ctr">
            <a:noAutofit/>
          </a:bodyPr>
          <a:p>
            <a:pPr algn="ctr">
              <a:lnSpc>
                <a:spcPct val="100000"/>
              </a:lnSpc>
            </a:pPr>
            <a:r>
              <a:rPr b="0" lang="en-US" sz="1000" spc="-1" strike="noStrike">
                <a:solidFill>
                  <a:srgbClr val="808080"/>
                </a:solidFill>
                <a:latin typeface="Quire Sans Pro Light"/>
              </a:rPr>
              <a:t>Contoso business plan</a:t>
            </a:r>
            <a:endParaRPr b="0" lang="en-IN" sz="1000" spc="-1" strike="noStrike">
              <a:latin typeface="Times New Roman"/>
            </a:endParaRPr>
          </a:p>
        </p:txBody>
      </p:sp>
      <p:sp>
        <p:nvSpPr>
          <p:cNvPr id="137" name="PlaceHolder 11"/>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99F761C5-C51C-4A91-BC27-E24D37611675}" type="slidenum">
              <a:rPr b="0" lang="en-US" sz="1000" spc="-1" strike="noStrike">
                <a:solidFill>
                  <a:srgbClr val="808080"/>
                </a:solidFill>
                <a:latin typeface="Quire Sans Pro Light"/>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2e6d8"/>
        </a:solidFill>
      </p:bgPr>
    </p:bg>
    <p:spTree>
      <p:nvGrpSpPr>
        <p:cNvPr id="1" name=""/>
        <p:cNvGrpSpPr/>
        <p:nvPr/>
      </p:nvGrpSpPr>
      <p:grpSpPr>
        <a:xfrm>
          <a:off x="0" y="0"/>
          <a:ext cx="0" cy="0"/>
          <a:chOff x="0" y="0"/>
          <a:chExt cx="0" cy="0"/>
        </a:xfrm>
      </p:grpSpPr>
      <p:sp>
        <p:nvSpPr>
          <p:cNvPr id="174" name="PlaceHolder 1"/>
          <p:cNvSpPr>
            <a:spLocks noGrp="1"/>
          </p:cNvSpPr>
          <p:nvPr>
            <p:ph type="body"/>
          </p:nvPr>
        </p:nvSpPr>
        <p:spPr>
          <a:xfrm>
            <a:off x="1440" y="0"/>
            <a:ext cx="6180840" cy="6857640"/>
          </a:xfrm>
          <a:prstGeom prst="rect">
            <a:avLst/>
          </a:prstGeom>
        </p:spPr>
        <p:txBody>
          <a:bodyPr lIns="90000" rIns="90000" tIns="45000" bIns="45000">
            <a:noAutofit/>
          </a:bodyPr>
          <a:p>
            <a:pPr>
              <a:lnSpc>
                <a:spcPct val="100000"/>
              </a:lnSpc>
              <a:tabLst>
                <a:tab algn="l" pos="0"/>
              </a:tabLst>
            </a:pPr>
            <a:r>
              <a:rPr b="0" lang="en-US" sz="1800" spc="-1" strike="noStrike">
                <a:solidFill>
                  <a:srgbClr val="000000"/>
                </a:solidFill>
                <a:latin typeface="Quire Sans Pro Light"/>
              </a:rPr>
              <a:t>Click to add picture</a:t>
            </a:r>
            <a:endParaRPr b="0" lang="en-US" sz="1800" spc="-1" strike="noStrike">
              <a:solidFill>
                <a:srgbClr val="000000"/>
              </a:solidFill>
              <a:latin typeface="Quire Sans Pro Light"/>
            </a:endParaRPr>
          </a:p>
        </p:txBody>
      </p:sp>
      <p:sp>
        <p:nvSpPr>
          <p:cNvPr id="175" name="PlaceHolder 2"/>
          <p:cNvSpPr>
            <a:spLocks noGrp="1"/>
          </p:cNvSpPr>
          <p:nvPr>
            <p:ph type="title"/>
          </p:nvPr>
        </p:nvSpPr>
        <p:spPr>
          <a:xfrm>
            <a:off x="838080" y="3498480"/>
            <a:ext cx="5257440" cy="1577880"/>
          </a:xfrm>
          <a:prstGeom prst="rect">
            <a:avLst/>
          </a:prstGeom>
        </p:spPr>
        <p:txBody>
          <a:bodyPr anchor="b">
            <a:noAutofit/>
          </a:bodyPr>
          <a:p>
            <a:pPr algn="ctr">
              <a:lnSpc>
                <a:spcPct val="90000"/>
              </a:lnSpc>
            </a:pPr>
            <a:r>
              <a:rPr b="0" lang="en-US" sz="3600" spc="-1" strike="noStrike">
                <a:solidFill>
                  <a:srgbClr val="000000"/>
                </a:solidFill>
                <a:latin typeface="Tisa Offc Serif Pro"/>
              </a:rPr>
              <a:t>Click to add title</a:t>
            </a:r>
            <a:endParaRPr b="0" lang="en-US" sz="3600" spc="-1" strike="noStrike">
              <a:solidFill>
                <a:srgbClr val="000000"/>
              </a:solidFill>
              <a:latin typeface="Quire Sans Pro Light"/>
            </a:endParaRPr>
          </a:p>
        </p:txBody>
      </p:sp>
      <p:sp>
        <p:nvSpPr>
          <p:cNvPr id="176" name="PlaceHolder 3"/>
          <p:cNvSpPr>
            <a:spLocks noGrp="1"/>
          </p:cNvSpPr>
          <p:nvPr>
            <p:ph type="body"/>
          </p:nvPr>
        </p:nvSpPr>
        <p:spPr>
          <a:xfrm>
            <a:off x="3048120" y="777240"/>
            <a:ext cx="8229240" cy="530316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1800" spc="-1" strike="noStrike">
                <a:solidFill>
                  <a:srgbClr val="000000"/>
                </a:solidFill>
                <a:latin typeface="Quire Sans Pro Light"/>
              </a:rPr>
              <a:t>Click to add picture</a:t>
            </a:r>
            <a:endParaRPr b="0" lang="en-US" sz="1800" spc="-1" strike="noStrike">
              <a:solidFill>
                <a:srgbClr val="000000"/>
              </a:solidFill>
              <a:latin typeface="Quire Sans Pro Light"/>
            </a:endParaRPr>
          </a:p>
          <a:p>
            <a:pPr>
              <a:lnSpc>
                <a:spcPct val="90000"/>
              </a:lnSpc>
              <a:spcBef>
                <a:spcPts val="1001"/>
              </a:spcBef>
            </a:pPr>
            <a:endParaRPr b="0" lang="en-US" sz="1800" spc="-1" strike="noStrike">
              <a:solidFill>
                <a:srgbClr val="000000"/>
              </a:solidFill>
              <a:latin typeface="Quire Sans Pro Light"/>
            </a:endParaRPr>
          </a:p>
        </p:txBody>
      </p:sp>
      <p:sp>
        <p:nvSpPr>
          <p:cNvPr id="177" name="PlaceHolder 4"/>
          <p:cNvSpPr>
            <a:spLocks noGrp="1"/>
          </p:cNvSpPr>
          <p:nvPr>
            <p:ph type="dt"/>
          </p:nvPr>
        </p:nvSpPr>
        <p:spPr>
          <a:xfrm>
            <a:off x="838080" y="6356520"/>
            <a:ext cx="2742840" cy="364680"/>
          </a:xfrm>
          <a:prstGeom prst="rect">
            <a:avLst/>
          </a:prstGeom>
        </p:spPr>
        <p:txBody>
          <a:bodyPr anchor="ctr">
            <a:noAutofit/>
          </a:bodyPr>
          <a:p>
            <a:pPr>
              <a:lnSpc>
                <a:spcPct val="100000"/>
              </a:lnSpc>
            </a:pPr>
            <a:r>
              <a:rPr b="0" lang="en-US" sz="1000" spc="-1" strike="noStrike">
                <a:solidFill>
                  <a:srgbClr val="ffffff"/>
                </a:solidFill>
                <a:latin typeface="Quire Sans Pro Light"/>
              </a:rPr>
              <a:t>20XX</a:t>
            </a:r>
            <a:endParaRPr b="0" lang="en-IN" sz="1000" spc="-1" strike="noStrike">
              <a:latin typeface="Times New Roman"/>
            </a:endParaRPr>
          </a:p>
        </p:txBody>
      </p:sp>
      <p:sp>
        <p:nvSpPr>
          <p:cNvPr id="178" name="PlaceHolder 5"/>
          <p:cNvSpPr>
            <a:spLocks noGrp="1"/>
          </p:cNvSpPr>
          <p:nvPr>
            <p:ph type="ftr"/>
          </p:nvPr>
        </p:nvSpPr>
        <p:spPr>
          <a:xfrm>
            <a:off x="4038480" y="6356520"/>
            <a:ext cx="4114440" cy="364680"/>
          </a:xfrm>
          <a:prstGeom prst="rect">
            <a:avLst/>
          </a:prstGeom>
        </p:spPr>
        <p:txBody>
          <a:bodyPr anchor="ctr">
            <a:noAutofit/>
          </a:bodyPr>
          <a:p>
            <a:pPr algn="ctr">
              <a:lnSpc>
                <a:spcPct val="100000"/>
              </a:lnSpc>
            </a:pPr>
            <a:r>
              <a:rPr b="0" lang="en-US" sz="1000" spc="-1" strike="noStrike">
                <a:solidFill>
                  <a:srgbClr val="9f9f9f"/>
                </a:solidFill>
                <a:latin typeface="Quire Sans Pro Light"/>
              </a:rPr>
              <a:t>Contoso business plan</a:t>
            </a:r>
            <a:endParaRPr b="0" lang="en-IN" sz="1000" spc="-1" strike="noStrike">
              <a:latin typeface="Times New Roman"/>
            </a:endParaRPr>
          </a:p>
        </p:txBody>
      </p:sp>
      <p:sp>
        <p:nvSpPr>
          <p:cNvPr id="179" name="PlaceHolder 6"/>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D6033951-B466-4C87-9F23-449B168DC52A}" type="slidenum">
              <a:rPr b="0" lang="en-US" sz="1000" spc="-1" strike="noStrike">
                <a:solidFill>
                  <a:srgbClr val="9f9f9f"/>
                </a:solidFill>
                <a:latin typeface="Quire Sans Pro Light"/>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6" name="PlaceHolder 1"/>
          <p:cNvSpPr>
            <a:spLocks noGrp="1"/>
          </p:cNvSpPr>
          <p:nvPr>
            <p:ph type="dt"/>
          </p:nvPr>
        </p:nvSpPr>
        <p:spPr>
          <a:xfrm>
            <a:off x="838080" y="6356520"/>
            <a:ext cx="2742840" cy="364680"/>
          </a:xfrm>
          <a:prstGeom prst="rect">
            <a:avLst/>
          </a:prstGeom>
        </p:spPr>
        <p:txBody>
          <a:bodyPr anchor="ctr">
            <a:noAutofit/>
          </a:bodyPr>
          <a:p>
            <a:pPr>
              <a:lnSpc>
                <a:spcPct val="100000"/>
              </a:lnSpc>
            </a:pPr>
            <a:fld id="{769B7B89-84AE-4501-AA40-CCB62A8A607F}" type="datetime">
              <a:rPr b="0" lang="en-US" sz="1000" spc="-1" strike="noStrike">
                <a:solidFill>
                  <a:srgbClr val="808080"/>
                </a:solidFill>
                <a:latin typeface="Quire Sans Pro Light"/>
              </a:rPr>
              <a:t>10/26/23</a:t>
            </a:fld>
            <a:endParaRPr b="0" lang="en-IN" sz="1000" spc="-1" strike="noStrike">
              <a:latin typeface="Times New Roman"/>
            </a:endParaRPr>
          </a:p>
        </p:txBody>
      </p:sp>
      <p:sp>
        <p:nvSpPr>
          <p:cNvPr id="217" name="PlaceHolder 2"/>
          <p:cNvSpPr>
            <a:spLocks noGrp="1"/>
          </p:cNvSpPr>
          <p:nvPr>
            <p:ph type="ftr"/>
          </p:nvPr>
        </p:nvSpPr>
        <p:spPr>
          <a:xfrm>
            <a:off x="4038480" y="6356520"/>
            <a:ext cx="4114440" cy="364680"/>
          </a:xfrm>
          <a:prstGeom prst="rect">
            <a:avLst/>
          </a:prstGeom>
        </p:spPr>
        <p:txBody>
          <a:bodyPr anchor="ctr">
            <a:noAutofit/>
          </a:bodyPr>
          <a:p>
            <a:endParaRPr b="0" lang="en-IN" sz="2400" spc="-1" strike="noStrike">
              <a:latin typeface="Times New Roman"/>
            </a:endParaRPr>
          </a:p>
        </p:txBody>
      </p:sp>
      <p:sp>
        <p:nvSpPr>
          <p:cNvPr id="218" name="PlaceHolder 3"/>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D07670C3-F1C4-4ACF-A13C-3A624349DE88}" type="slidenum">
              <a:rPr b="0" lang="en-US" sz="1000" spc="-1" strike="noStrike">
                <a:solidFill>
                  <a:srgbClr val="808080"/>
                </a:solidFill>
                <a:latin typeface="Quire Sans Pro Light"/>
              </a:rPr>
              <a:t>&lt;number&gt;</a:t>
            </a:fld>
            <a:endParaRPr b="0" lang="en-IN" sz="1000" spc="-1" strike="noStrike">
              <a:latin typeface="Times New Roman"/>
            </a:endParaRPr>
          </a:p>
        </p:txBody>
      </p:sp>
      <p:sp>
        <p:nvSpPr>
          <p:cNvPr id="219"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Quire Sans Pro Light"/>
              </a:rPr>
              <a:t>Click to edit the title text format</a:t>
            </a:r>
            <a:endParaRPr b="0" lang="en-US" sz="1800" spc="-1" strike="noStrike">
              <a:solidFill>
                <a:srgbClr val="000000"/>
              </a:solidFill>
              <a:latin typeface="Quire Sans Pro Light"/>
            </a:endParaRPr>
          </a:p>
        </p:txBody>
      </p:sp>
      <p:sp>
        <p:nvSpPr>
          <p:cNvPr id="220"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Quire Sans Pro Light"/>
              </a:rPr>
              <a:t>Click to edit the outline text format</a:t>
            </a:r>
            <a:endParaRPr b="0" lang="en-US" sz="2800" spc="-1" strike="noStrike">
              <a:solidFill>
                <a:srgbClr val="000000"/>
              </a:solidFill>
              <a:latin typeface="Quire Sans Pro Light"/>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Quire Sans Pro Light"/>
              </a:rPr>
              <a:t>Second Outline Level</a:t>
            </a:r>
            <a:endParaRPr b="0" lang="en-US" sz="2000" spc="-1" strike="noStrike">
              <a:solidFill>
                <a:srgbClr val="000000"/>
              </a:solidFill>
              <a:latin typeface="Quire Sans Pro Light"/>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Quire Sans Pro Light"/>
              </a:rPr>
              <a:t>Third Outline Level</a:t>
            </a:r>
            <a:endParaRPr b="0" lang="en-US" sz="1800" spc="-1" strike="noStrike">
              <a:solidFill>
                <a:srgbClr val="000000"/>
              </a:solidFill>
              <a:latin typeface="Quire Sans Pro Light"/>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Quire Sans Pro Light"/>
              </a:rPr>
              <a:t>Fourth Outline Level</a:t>
            </a:r>
            <a:endParaRPr b="0" lang="en-US" sz="1800" spc="-1" strike="noStrike">
              <a:solidFill>
                <a:srgbClr val="000000"/>
              </a:solidFill>
              <a:latin typeface="Quire Sans Pro Ligh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Quire Sans Pro Light"/>
              </a:rPr>
              <a:t>Fifth Outline Level</a:t>
            </a:r>
            <a:endParaRPr b="0" lang="en-US" sz="2000" spc="-1" strike="noStrike">
              <a:solidFill>
                <a:srgbClr val="000000"/>
              </a:solidFill>
              <a:latin typeface="Quire Sans Pro Ligh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Quire Sans Pro Light"/>
              </a:rPr>
              <a:t>Sixth Outline Level</a:t>
            </a:r>
            <a:endParaRPr b="0" lang="en-US" sz="2000" spc="-1" strike="noStrike">
              <a:solidFill>
                <a:srgbClr val="000000"/>
              </a:solidFill>
              <a:latin typeface="Quire Sans Pro Ligh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Quire Sans Pro Light"/>
              </a:rPr>
              <a:t>Seventh Outline Level</a:t>
            </a:r>
            <a:endParaRPr b="0" lang="en-US" sz="2000" spc="-1" strike="noStrike">
              <a:solidFill>
                <a:srgbClr val="000000"/>
              </a:solidFill>
              <a:latin typeface="Quire Sans Pro Light"/>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7" name="Picture Placeholder 17" descr="close up photo of plants&#10;"/>
          <p:cNvPicPr/>
          <p:nvPr/>
        </p:nvPicPr>
        <p:blipFill>
          <a:blip r:embed="rId2">
            <a:extLst>
              <a:ext uri="{BEBA8EAE-BF5A-486C-A8C5-ECC9F3942E4B}">
                <a14:imgProps xmlns:a14="http://schemas.microsoft.com/office/drawing/2010/main">
                  <a14:imgLayer r:embed="rId3">
                    <a14:imgEffect>
                      <a14:saturation sat="60000"/>
                    </a14:imgEffect>
                  </a14:imgLayer>
                </a14:imgProps>
              </a:ext>
            </a:extLst>
          </a:blip>
          <a:stretch/>
        </p:blipFill>
        <p:spPr>
          <a:xfrm>
            <a:off x="1440" y="0"/>
            <a:ext cx="12188520" cy="6857640"/>
          </a:xfrm>
          <a:prstGeom prst="rect">
            <a:avLst/>
          </a:prstGeom>
          <a:ln>
            <a:noFill/>
          </a:ln>
        </p:spPr>
      </p:pic>
      <p:sp>
        <p:nvSpPr>
          <p:cNvPr id="258" name="CustomShape 1"/>
          <p:cNvSpPr/>
          <p:nvPr/>
        </p:nvSpPr>
        <p:spPr>
          <a:xfrm>
            <a:off x="915840" y="777240"/>
            <a:ext cx="10359720" cy="530316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p:style>
      </p:sp>
      <p:sp>
        <p:nvSpPr>
          <p:cNvPr id="259" name="PlaceHolder 2"/>
          <p:cNvSpPr>
            <a:spLocks noGrp="1"/>
          </p:cNvSpPr>
          <p:nvPr>
            <p:ph type="title"/>
          </p:nvPr>
        </p:nvSpPr>
        <p:spPr>
          <a:xfrm>
            <a:off x="1063440" y="927360"/>
            <a:ext cx="10061280" cy="1137960"/>
          </a:xfrm>
          <a:prstGeom prst="rect">
            <a:avLst/>
          </a:prstGeom>
        </p:spPr>
        <p:txBody>
          <a:bodyPr anchor="b">
            <a:noAutofit/>
          </a:bodyPr>
          <a:p>
            <a:pPr algn="ctr">
              <a:lnSpc>
                <a:spcPct val="90000"/>
              </a:lnSpc>
            </a:pPr>
            <a:r>
              <a:rPr b="0" lang="en-US" sz="3200" spc="-1" strike="noStrike">
                <a:solidFill>
                  <a:srgbClr val="000000"/>
                </a:solidFill>
                <a:latin typeface="Tisa Offc Serif Pro"/>
              </a:rPr>
              <a:t>Click to add title</a:t>
            </a:r>
            <a:endParaRPr b="0" lang="en-US" sz="3200" spc="-1" strike="noStrike">
              <a:solidFill>
                <a:srgbClr val="000000"/>
              </a:solidFill>
              <a:latin typeface="Quire Sans Pro Light"/>
            </a:endParaRPr>
          </a:p>
        </p:txBody>
      </p:sp>
      <p:sp>
        <p:nvSpPr>
          <p:cNvPr id="260" name="PlaceHolder 3"/>
          <p:cNvSpPr>
            <a:spLocks noGrp="1"/>
          </p:cNvSpPr>
          <p:nvPr>
            <p:ph type="body"/>
          </p:nvPr>
        </p:nvSpPr>
        <p:spPr>
          <a:xfrm>
            <a:off x="1657080" y="2341080"/>
            <a:ext cx="4114440" cy="364320"/>
          </a:xfrm>
          <a:prstGeom prst="rect">
            <a:avLst/>
          </a:prstGeom>
        </p:spPr>
        <p:txBody>
          <a:bodyPr anchor="ctr">
            <a:noAutofit/>
          </a:bodyPr>
          <a:p>
            <a:pPr>
              <a:lnSpc>
                <a:spcPts val="2200"/>
              </a:lnSpc>
              <a:spcBef>
                <a:spcPts val="1001"/>
              </a:spcBef>
              <a:tabLst>
                <a:tab algn="l" pos="0"/>
              </a:tabLst>
            </a:pPr>
            <a:r>
              <a:rPr b="0" lang="en-US" sz="1800" spc="-1" strike="noStrike">
                <a:solidFill>
                  <a:srgbClr val="af4627"/>
                </a:solidFill>
                <a:latin typeface="Tisa Offc Serif Pro"/>
              </a:rPr>
              <a:t>Click to add text</a:t>
            </a:r>
            <a:endParaRPr b="0" lang="en-US" sz="1800" spc="-1" strike="noStrike">
              <a:solidFill>
                <a:srgbClr val="000000"/>
              </a:solidFill>
              <a:latin typeface="Quire Sans Pro Light"/>
            </a:endParaRPr>
          </a:p>
        </p:txBody>
      </p:sp>
      <p:sp>
        <p:nvSpPr>
          <p:cNvPr id="261" name="PlaceHolder 4"/>
          <p:cNvSpPr>
            <a:spLocks noGrp="1"/>
          </p:cNvSpPr>
          <p:nvPr>
            <p:ph type="body"/>
          </p:nvPr>
        </p:nvSpPr>
        <p:spPr>
          <a:xfrm>
            <a:off x="1657080" y="2707200"/>
            <a:ext cx="4114440" cy="731160"/>
          </a:xfrm>
          <a:prstGeom prst="rect">
            <a:avLst/>
          </a:prstGeom>
        </p:spPr>
        <p:txBody>
          <a:bodyPr>
            <a:normAutofit/>
          </a:bodyPr>
          <a:p>
            <a:pPr>
              <a:lnSpc>
                <a:spcPts val="2200"/>
              </a:lnSpc>
              <a:spcBef>
                <a:spcPts val="1001"/>
              </a:spcBef>
              <a:tabLst>
                <a:tab algn="l" pos="0"/>
              </a:tabLst>
            </a:pPr>
            <a:r>
              <a:rPr b="0" lang="en-US" sz="1400" spc="-1" strike="noStrike">
                <a:solidFill>
                  <a:srgbClr val="000000"/>
                </a:solidFill>
                <a:latin typeface="Quire Sans Pro Light"/>
              </a:rPr>
              <a:t>Click to add content</a:t>
            </a:r>
            <a:endParaRPr b="0" lang="en-US" sz="1400" spc="-1" strike="noStrike">
              <a:solidFill>
                <a:srgbClr val="000000"/>
              </a:solidFill>
              <a:latin typeface="Quire Sans Pro Light"/>
            </a:endParaRPr>
          </a:p>
        </p:txBody>
      </p:sp>
      <p:sp>
        <p:nvSpPr>
          <p:cNvPr id="262" name="PlaceHolder 5"/>
          <p:cNvSpPr>
            <a:spLocks noGrp="1"/>
          </p:cNvSpPr>
          <p:nvPr>
            <p:ph type="body"/>
          </p:nvPr>
        </p:nvSpPr>
        <p:spPr>
          <a:xfrm>
            <a:off x="1657080" y="3497040"/>
            <a:ext cx="4114440" cy="364320"/>
          </a:xfrm>
          <a:prstGeom prst="rect">
            <a:avLst/>
          </a:prstGeom>
        </p:spPr>
        <p:txBody>
          <a:bodyPr anchor="ctr">
            <a:noAutofit/>
          </a:bodyPr>
          <a:p>
            <a:pPr>
              <a:lnSpc>
                <a:spcPts val="2200"/>
              </a:lnSpc>
              <a:spcBef>
                <a:spcPts val="1001"/>
              </a:spcBef>
              <a:tabLst>
                <a:tab algn="l" pos="0"/>
              </a:tabLst>
            </a:pPr>
            <a:r>
              <a:rPr b="0" lang="en-US" sz="1800" spc="-1" strike="noStrike">
                <a:solidFill>
                  <a:srgbClr val="af4627"/>
                </a:solidFill>
                <a:latin typeface="Tisa Offc Serif Pro"/>
              </a:rPr>
              <a:t>Click to add text</a:t>
            </a:r>
            <a:endParaRPr b="0" lang="en-US" sz="1800" spc="-1" strike="noStrike">
              <a:solidFill>
                <a:srgbClr val="000000"/>
              </a:solidFill>
              <a:latin typeface="Quire Sans Pro Light"/>
            </a:endParaRPr>
          </a:p>
        </p:txBody>
      </p:sp>
      <p:sp>
        <p:nvSpPr>
          <p:cNvPr id="263" name="PlaceHolder 6"/>
          <p:cNvSpPr>
            <a:spLocks noGrp="1"/>
          </p:cNvSpPr>
          <p:nvPr>
            <p:ph type="body"/>
          </p:nvPr>
        </p:nvSpPr>
        <p:spPr>
          <a:xfrm>
            <a:off x="1657080" y="3863160"/>
            <a:ext cx="4114440" cy="731160"/>
          </a:xfrm>
          <a:prstGeom prst="rect">
            <a:avLst/>
          </a:prstGeom>
        </p:spPr>
        <p:txBody>
          <a:bodyPr>
            <a:normAutofit/>
          </a:bodyPr>
          <a:p>
            <a:pPr>
              <a:lnSpc>
                <a:spcPts val="2200"/>
              </a:lnSpc>
              <a:spcBef>
                <a:spcPts val="1001"/>
              </a:spcBef>
              <a:tabLst>
                <a:tab algn="l" pos="0"/>
              </a:tabLst>
            </a:pPr>
            <a:r>
              <a:rPr b="0" lang="en-US" sz="1400" spc="-1" strike="noStrike">
                <a:solidFill>
                  <a:srgbClr val="000000"/>
                </a:solidFill>
                <a:latin typeface="Quire Sans Pro Light"/>
              </a:rPr>
              <a:t>Click to add content</a:t>
            </a:r>
            <a:endParaRPr b="0" lang="en-US" sz="1400" spc="-1" strike="noStrike">
              <a:solidFill>
                <a:srgbClr val="000000"/>
              </a:solidFill>
              <a:latin typeface="Quire Sans Pro Light"/>
            </a:endParaRPr>
          </a:p>
        </p:txBody>
      </p:sp>
      <p:sp>
        <p:nvSpPr>
          <p:cNvPr id="264" name="PlaceHolder 7"/>
          <p:cNvSpPr>
            <a:spLocks noGrp="1"/>
          </p:cNvSpPr>
          <p:nvPr>
            <p:ph type="body"/>
          </p:nvPr>
        </p:nvSpPr>
        <p:spPr>
          <a:xfrm>
            <a:off x="1657080" y="4667400"/>
            <a:ext cx="4114440" cy="364320"/>
          </a:xfrm>
          <a:prstGeom prst="rect">
            <a:avLst/>
          </a:prstGeom>
        </p:spPr>
        <p:txBody>
          <a:bodyPr anchor="ctr">
            <a:noAutofit/>
          </a:bodyPr>
          <a:p>
            <a:pPr>
              <a:lnSpc>
                <a:spcPts val="2200"/>
              </a:lnSpc>
              <a:spcBef>
                <a:spcPts val="1001"/>
              </a:spcBef>
              <a:tabLst>
                <a:tab algn="l" pos="0"/>
              </a:tabLst>
            </a:pPr>
            <a:r>
              <a:rPr b="0" lang="en-US" sz="1800" spc="-1" strike="noStrike">
                <a:solidFill>
                  <a:srgbClr val="af4627"/>
                </a:solidFill>
                <a:latin typeface="Tisa Offc Serif Pro"/>
              </a:rPr>
              <a:t>Click to add text</a:t>
            </a:r>
            <a:endParaRPr b="0" lang="en-US" sz="1800" spc="-1" strike="noStrike">
              <a:solidFill>
                <a:srgbClr val="000000"/>
              </a:solidFill>
              <a:latin typeface="Quire Sans Pro Light"/>
            </a:endParaRPr>
          </a:p>
        </p:txBody>
      </p:sp>
      <p:sp>
        <p:nvSpPr>
          <p:cNvPr id="265" name="PlaceHolder 8"/>
          <p:cNvSpPr>
            <a:spLocks noGrp="1"/>
          </p:cNvSpPr>
          <p:nvPr>
            <p:ph type="body"/>
          </p:nvPr>
        </p:nvSpPr>
        <p:spPr>
          <a:xfrm>
            <a:off x="1657080" y="5033160"/>
            <a:ext cx="4114440" cy="731160"/>
          </a:xfrm>
          <a:prstGeom prst="rect">
            <a:avLst/>
          </a:prstGeom>
        </p:spPr>
        <p:txBody>
          <a:bodyPr>
            <a:normAutofit/>
          </a:bodyPr>
          <a:p>
            <a:pPr>
              <a:lnSpc>
                <a:spcPts val="2200"/>
              </a:lnSpc>
              <a:spcBef>
                <a:spcPts val="1001"/>
              </a:spcBef>
              <a:tabLst>
                <a:tab algn="l" pos="0"/>
              </a:tabLst>
            </a:pPr>
            <a:r>
              <a:rPr b="0" lang="en-US" sz="1400" spc="-1" strike="noStrike">
                <a:solidFill>
                  <a:srgbClr val="000000"/>
                </a:solidFill>
                <a:latin typeface="Quire Sans Pro Light"/>
              </a:rPr>
              <a:t>Click to add content</a:t>
            </a:r>
            <a:endParaRPr b="0" lang="en-US" sz="1400" spc="-1" strike="noStrike">
              <a:solidFill>
                <a:srgbClr val="000000"/>
              </a:solidFill>
              <a:latin typeface="Quire Sans Pro Light"/>
            </a:endParaRPr>
          </a:p>
        </p:txBody>
      </p:sp>
      <p:sp>
        <p:nvSpPr>
          <p:cNvPr id="266" name="PlaceHolder 9"/>
          <p:cNvSpPr>
            <a:spLocks noGrp="1"/>
          </p:cNvSpPr>
          <p:nvPr>
            <p:ph type="body"/>
          </p:nvPr>
        </p:nvSpPr>
        <p:spPr>
          <a:xfrm>
            <a:off x="6404760" y="2341080"/>
            <a:ext cx="4114440" cy="364320"/>
          </a:xfrm>
          <a:prstGeom prst="rect">
            <a:avLst/>
          </a:prstGeom>
        </p:spPr>
        <p:txBody>
          <a:bodyPr anchor="ctr">
            <a:noAutofit/>
          </a:bodyPr>
          <a:p>
            <a:pPr>
              <a:lnSpc>
                <a:spcPts val="2200"/>
              </a:lnSpc>
              <a:spcBef>
                <a:spcPts val="1001"/>
              </a:spcBef>
              <a:tabLst>
                <a:tab algn="l" pos="0"/>
              </a:tabLst>
            </a:pPr>
            <a:r>
              <a:rPr b="0" lang="en-US" sz="1800" spc="-1" strike="noStrike">
                <a:solidFill>
                  <a:srgbClr val="af4627"/>
                </a:solidFill>
                <a:latin typeface="Tisa Offc Serif Pro"/>
              </a:rPr>
              <a:t>Click to add text</a:t>
            </a:r>
            <a:endParaRPr b="0" lang="en-US" sz="1800" spc="-1" strike="noStrike">
              <a:solidFill>
                <a:srgbClr val="000000"/>
              </a:solidFill>
              <a:latin typeface="Quire Sans Pro Light"/>
            </a:endParaRPr>
          </a:p>
        </p:txBody>
      </p:sp>
      <p:sp>
        <p:nvSpPr>
          <p:cNvPr id="267" name="PlaceHolder 10"/>
          <p:cNvSpPr>
            <a:spLocks noGrp="1"/>
          </p:cNvSpPr>
          <p:nvPr>
            <p:ph type="body"/>
          </p:nvPr>
        </p:nvSpPr>
        <p:spPr>
          <a:xfrm>
            <a:off x="6404760" y="2707200"/>
            <a:ext cx="4114440" cy="731160"/>
          </a:xfrm>
          <a:prstGeom prst="rect">
            <a:avLst/>
          </a:prstGeom>
        </p:spPr>
        <p:txBody>
          <a:bodyPr>
            <a:normAutofit/>
          </a:bodyPr>
          <a:p>
            <a:pPr>
              <a:lnSpc>
                <a:spcPts val="2200"/>
              </a:lnSpc>
              <a:spcBef>
                <a:spcPts val="1001"/>
              </a:spcBef>
              <a:tabLst>
                <a:tab algn="l" pos="0"/>
              </a:tabLst>
            </a:pPr>
            <a:r>
              <a:rPr b="0" lang="en-US" sz="1400" spc="-1" strike="noStrike">
                <a:solidFill>
                  <a:srgbClr val="000000"/>
                </a:solidFill>
                <a:latin typeface="Quire Sans Pro Light"/>
              </a:rPr>
              <a:t>Click to add content</a:t>
            </a:r>
            <a:endParaRPr b="0" lang="en-US" sz="1400" spc="-1" strike="noStrike">
              <a:solidFill>
                <a:srgbClr val="000000"/>
              </a:solidFill>
              <a:latin typeface="Quire Sans Pro Light"/>
            </a:endParaRPr>
          </a:p>
        </p:txBody>
      </p:sp>
      <p:sp>
        <p:nvSpPr>
          <p:cNvPr id="268" name="PlaceHolder 11"/>
          <p:cNvSpPr>
            <a:spLocks noGrp="1"/>
          </p:cNvSpPr>
          <p:nvPr>
            <p:ph type="body"/>
          </p:nvPr>
        </p:nvSpPr>
        <p:spPr>
          <a:xfrm>
            <a:off x="6404760" y="3500280"/>
            <a:ext cx="4114440" cy="364320"/>
          </a:xfrm>
          <a:prstGeom prst="rect">
            <a:avLst/>
          </a:prstGeom>
        </p:spPr>
        <p:txBody>
          <a:bodyPr anchor="ctr">
            <a:noAutofit/>
          </a:bodyPr>
          <a:p>
            <a:pPr>
              <a:lnSpc>
                <a:spcPts val="2200"/>
              </a:lnSpc>
              <a:spcBef>
                <a:spcPts val="1001"/>
              </a:spcBef>
              <a:tabLst>
                <a:tab algn="l" pos="0"/>
              </a:tabLst>
            </a:pPr>
            <a:r>
              <a:rPr b="0" lang="en-US" sz="1800" spc="-1" strike="noStrike">
                <a:solidFill>
                  <a:srgbClr val="af4627"/>
                </a:solidFill>
                <a:latin typeface="Tisa Offc Serif Pro"/>
              </a:rPr>
              <a:t>Click to add text</a:t>
            </a:r>
            <a:endParaRPr b="0" lang="en-US" sz="1800" spc="-1" strike="noStrike">
              <a:solidFill>
                <a:srgbClr val="000000"/>
              </a:solidFill>
              <a:latin typeface="Quire Sans Pro Light"/>
            </a:endParaRPr>
          </a:p>
        </p:txBody>
      </p:sp>
      <p:sp>
        <p:nvSpPr>
          <p:cNvPr id="269" name="PlaceHolder 12"/>
          <p:cNvSpPr>
            <a:spLocks noGrp="1"/>
          </p:cNvSpPr>
          <p:nvPr>
            <p:ph type="body"/>
          </p:nvPr>
        </p:nvSpPr>
        <p:spPr>
          <a:xfrm>
            <a:off x="6404760" y="3864960"/>
            <a:ext cx="4114440" cy="731160"/>
          </a:xfrm>
          <a:prstGeom prst="rect">
            <a:avLst/>
          </a:prstGeom>
        </p:spPr>
        <p:txBody>
          <a:bodyPr>
            <a:normAutofit/>
          </a:bodyPr>
          <a:p>
            <a:pPr>
              <a:lnSpc>
                <a:spcPts val="2200"/>
              </a:lnSpc>
              <a:spcBef>
                <a:spcPts val="1001"/>
              </a:spcBef>
              <a:tabLst>
                <a:tab algn="l" pos="0"/>
              </a:tabLst>
            </a:pPr>
            <a:r>
              <a:rPr b="0" lang="en-US" sz="1400" spc="-1" strike="noStrike">
                <a:solidFill>
                  <a:srgbClr val="000000"/>
                </a:solidFill>
                <a:latin typeface="Quire Sans Pro Light"/>
              </a:rPr>
              <a:t>Click to add content</a:t>
            </a:r>
            <a:endParaRPr b="0" lang="en-US" sz="1400" spc="-1" strike="noStrike">
              <a:solidFill>
                <a:srgbClr val="000000"/>
              </a:solidFill>
              <a:latin typeface="Quire Sans Pro Light"/>
            </a:endParaRPr>
          </a:p>
        </p:txBody>
      </p:sp>
      <p:sp>
        <p:nvSpPr>
          <p:cNvPr id="270" name="PlaceHolder 13"/>
          <p:cNvSpPr>
            <a:spLocks noGrp="1"/>
          </p:cNvSpPr>
          <p:nvPr>
            <p:ph type="dt"/>
          </p:nvPr>
        </p:nvSpPr>
        <p:spPr>
          <a:xfrm>
            <a:off x="838080" y="6356520"/>
            <a:ext cx="2742840" cy="364680"/>
          </a:xfrm>
          <a:prstGeom prst="rect">
            <a:avLst/>
          </a:prstGeom>
        </p:spPr>
        <p:txBody>
          <a:bodyPr anchor="ctr">
            <a:noAutofit/>
          </a:bodyPr>
          <a:p>
            <a:pPr>
              <a:lnSpc>
                <a:spcPct val="100000"/>
              </a:lnSpc>
            </a:pPr>
            <a:r>
              <a:rPr b="0" lang="en-US" sz="1000" spc="-1" strike="noStrike">
                <a:solidFill>
                  <a:srgbClr val="ffffff"/>
                </a:solidFill>
                <a:latin typeface="Quire Sans Pro Light"/>
              </a:rPr>
              <a:t>20XX</a:t>
            </a:r>
            <a:endParaRPr b="0" lang="en-IN" sz="1000" spc="-1" strike="noStrike">
              <a:latin typeface="Times New Roman"/>
            </a:endParaRPr>
          </a:p>
        </p:txBody>
      </p:sp>
      <p:sp>
        <p:nvSpPr>
          <p:cNvPr id="271" name="PlaceHolder 14"/>
          <p:cNvSpPr>
            <a:spLocks noGrp="1"/>
          </p:cNvSpPr>
          <p:nvPr>
            <p:ph type="ftr"/>
          </p:nvPr>
        </p:nvSpPr>
        <p:spPr>
          <a:xfrm>
            <a:off x="4038480" y="6356520"/>
            <a:ext cx="4114440" cy="364680"/>
          </a:xfrm>
          <a:prstGeom prst="rect">
            <a:avLst/>
          </a:prstGeom>
        </p:spPr>
        <p:txBody>
          <a:bodyPr anchor="ctr">
            <a:noAutofit/>
          </a:bodyPr>
          <a:p>
            <a:pPr algn="ctr">
              <a:lnSpc>
                <a:spcPct val="100000"/>
              </a:lnSpc>
            </a:pPr>
            <a:r>
              <a:rPr b="0" lang="en-US" sz="1000" spc="-1" strike="noStrike">
                <a:solidFill>
                  <a:srgbClr val="ffffff"/>
                </a:solidFill>
                <a:latin typeface="Quire Sans Pro Light"/>
              </a:rPr>
              <a:t>Contoso business plan</a:t>
            </a:r>
            <a:endParaRPr b="0" lang="en-IN" sz="1000" spc="-1" strike="noStrike">
              <a:latin typeface="Times New Roman"/>
            </a:endParaRPr>
          </a:p>
        </p:txBody>
      </p:sp>
      <p:sp>
        <p:nvSpPr>
          <p:cNvPr id="272" name="PlaceHolder 1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F790353D-4AED-4022-B0F2-130045A96FA0}" type="slidenum">
              <a:rPr b="0" lang="en-US" sz="1000" spc="-1" strike="noStrike">
                <a:solidFill>
                  <a:srgbClr val="ffffff"/>
                </a:solidFill>
                <a:latin typeface="Quire Sans Pro Light"/>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9" name="PlaceHolder 1"/>
          <p:cNvSpPr>
            <a:spLocks noGrp="1"/>
          </p:cNvSpPr>
          <p:nvPr>
            <p:ph type="title"/>
          </p:nvPr>
        </p:nvSpPr>
        <p:spPr>
          <a:xfrm>
            <a:off x="838080" y="268200"/>
            <a:ext cx="10515240" cy="1078560"/>
          </a:xfrm>
          <a:prstGeom prst="rect">
            <a:avLst/>
          </a:prstGeom>
        </p:spPr>
        <p:txBody>
          <a:bodyPr anchor="b">
            <a:noAutofit/>
          </a:bodyPr>
          <a:p>
            <a:pPr>
              <a:lnSpc>
                <a:spcPct val="90000"/>
              </a:lnSpc>
            </a:pPr>
            <a:r>
              <a:rPr b="0" lang="en-US" sz="3600" spc="-1" strike="noStrike">
                <a:solidFill>
                  <a:srgbClr val="000000"/>
                </a:solidFill>
                <a:latin typeface="Tisa Offc Serif Pro"/>
              </a:rPr>
              <a:t>Click to add title</a:t>
            </a:r>
            <a:endParaRPr b="0" lang="en-US" sz="3600" spc="-1" strike="noStrike">
              <a:solidFill>
                <a:srgbClr val="000000"/>
              </a:solidFill>
              <a:latin typeface="Quire Sans Pro Light"/>
            </a:endParaRPr>
          </a:p>
        </p:txBody>
      </p:sp>
      <p:sp>
        <p:nvSpPr>
          <p:cNvPr id="310" name="PlaceHolder 2"/>
          <p:cNvSpPr>
            <a:spLocks noGrp="1"/>
          </p:cNvSpPr>
          <p:nvPr>
            <p:ph type="body"/>
          </p:nvPr>
        </p:nvSpPr>
        <p:spPr>
          <a:xfrm>
            <a:off x="838080" y="153612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Click to add text</a:t>
            </a:r>
            <a:endParaRPr b="0" lang="en-US" sz="2800" spc="-1" strike="noStrike">
              <a:solidFill>
                <a:srgbClr val="000000"/>
              </a:solidFill>
              <a:latin typeface="Quire Sans Pro Light"/>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Quire Sans Pro Light"/>
              </a:rPr>
              <a:t>Second level</a:t>
            </a:r>
            <a:endParaRPr b="0" lang="en-US" sz="2400" spc="-1" strike="noStrike">
              <a:solidFill>
                <a:srgbClr val="000000"/>
              </a:solidFill>
              <a:latin typeface="Quire Sans Pro Light"/>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Quire Sans Pro Light"/>
              </a:rPr>
              <a:t>Third level</a:t>
            </a:r>
            <a:endParaRPr b="0" lang="en-US" sz="2000" spc="-1" strike="noStrike">
              <a:solidFill>
                <a:srgbClr val="000000"/>
              </a:solidFill>
              <a:latin typeface="Quire Sans Pro Light"/>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Quire Sans Pro Light"/>
              </a:rPr>
              <a:t>Fourth level</a:t>
            </a:r>
            <a:endParaRPr b="0" lang="en-US" sz="1800" spc="-1" strike="noStrike">
              <a:solidFill>
                <a:srgbClr val="000000"/>
              </a:solidFill>
              <a:latin typeface="Quire Sans Pro Light"/>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Quire Sans Pro Light"/>
              </a:rPr>
              <a:t>Fifth level</a:t>
            </a:r>
            <a:endParaRPr b="0" lang="en-US" sz="1800" spc="-1" strike="noStrike">
              <a:solidFill>
                <a:srgbClr val="000000"/>
              </a:solidFill>
              <a:latin typeface="Quire Sans Pro Light"/>
            </a:endParaRPr>
          </a:p>
        </p:txBody>
      </p:sp>
      <p:sp>
        <p:nvSpPr>
          <p:cNvPr id="311"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r>
              <a:rPr b="0" lang="en-US" sz="1000" spc="-1" strike="noStrike">
                <a:solidFill>
                  <a:srgbClr val="808080"/>
                </a:solidFill>
                <a:latin typeface="Quire Sans Pro Light"/>
              </a:rPr>
              <a:t>20XX</a:t>
            </a:r>
            <a:endParaRPr b="0" lang="en-IN" sz="1000" spc="-1" strike="noStrike">
              <a:latin typeface="Times New Roman"/>
            </a:endParaRPr>
          </a:p>
        </p:txBody>
      </p:sp>
      <p:sp>
        <p:nvSpPr>
          <p:cNvPr id="312" name="PlaceHolder 4"/>
          <p:cNvSpPr>
            <a:spLocks noGrp="1"/>
          </p:cNvSpPr>
          <p:nvPr>
            <p:ph type="ftr"/>
          </p:nvPr>
        </p:nvSpPr>
        <p:spPr>
          <a:xfrm>
            <a:off x="4038480" y="6356520"/>
            <a:ext cx="4114440" cy="364680"/>
          </a:xfrm>
          <a:prstGeom prst="rect">
            <a:avLst/>
          </a:prstGeom>
        </p:spPr>
        <p:txBody>
          <a:bodyPr anchor="ctr">
            <a:noAutofit/>
          </a:bodyPr>
          <a:p>
            <a:pPr algn="ctr">
              <a:lnSpc>
                <a:spcPct val="100000"/>
              </a:lnSpc>
            </a:pPr>
            <a:r>
              <a:rPr b="0" lang="en-US" sz="1000" spc="-1" strike="noStrike">
                <a:solidFill>
                  <a:srgbClr val="808080"/>
                </a:solidFill>
                <a:latin typeface="Quire Sans Pro Light"/>
              </a:rPr>
              <a:t>Contoso business plan</a:t>
            </a:r>
            <a:endParaRPr b="0" lang="en-IN" sz="1000" spc="-1" strike="noStrike">
              <a:latin typeface="Times New Roman"/>
            </a:endParaRPr>
          </a:p>
        </p:txBody>
      </p:sp>
      <p:sp>
        <p:nvSpPr>
          <p:cNvPr id="313"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B8B312EF-CCE4-4229-B875-8B144F95002B}" type="slidenum">
              <a:rPr b="0" lang="en-US" sz="1000" spc="-1" strike="noStrike">
                <a:solidFill>
                  <a:srgbClr val="808080"/>
                </a:solidFill>
                <a:latin typeface="Quire Sans Pro Light"/>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268200"/>
            <a:ext cx="10515240" cy="1078560"/>
          </a:xfrm>
          <a:prstGeom prst="rect">
            <a:avLst/>
          </a:prstGeom>
        </p:spPr>
        <p:txBody>
          <a:bodyPr anchor="b">
            <a:noAutofit/>
          </a:bodyPr>
          <a:p>
            <a:pPr>
              <a:lnSpc>
                <a:spcPct val="90000"/>
              </a:lnSpc>
            </a:pPr>
            <a:r>
              <a:rPr b="0" lang="en-US" sz="3200" spc="-1" strike="noStrike">
                <a:solidFill>
                  <a:srgbClr val="000000"/>
                </a:solidFill>
                <a:latin typeface="Tisa Offc Serif Pro"/>
              </a:rPr>
              <a:t>Click to edit Master title style</a:t>
            </a:r>
            <a:endParaRPr b="0" lang="en-US" sz="3200" spc="-1" strike="noStrike">
              <a:solidFill>
                <a:srgbClr val="000000"/>
              </a:solidFill>
              <a:latin typeface="Quire Sans Pro Light"/>
            </a:endParaRPr>
          </a:p>
        </p:txBody>
      </p:sp>
      <p:sp>
        <p:nvSpPr>
          <p:cNvPr id="351" name="PlaceHolder 2"/>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A4F3356A-77D1-4F5F-A117-F18C6D01E42F}" type="slidenum">
              <a:rPr b="0" lang="en-US" sz="1000" spc="-1" strike="noStrike">
                <a:solidFill>
                  <a:srgbClr val="808080"/>
                </a:solidFill>
                <a:latin typeface="Quire Sans Pro Light"/>
              </a:rPr>
              <a:t>&lt;number&gt;</a:t>
            </a:fld>
            <a:endParaRPr b="0" lang="en-IN" sz="1000" spc="-1" strike="noStrike">
              <a:latin typeface="Times New Roman"/>
            </a:endParaRPr>
          </a:p>
        </p:txBody>
      </p:sp>
      <p:sp>
        <p:nvSpPr>
          <p:cNvPr id="35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Quire Sans Pro Light"/>
              </a:rPr>
              <a:t>Click to edit the outline text format</a:t>
            </a:r>
            <a:endParaRPr b="0" lang="en-US" sz="2800" spc="-1" strike="noStrike">
              <a:solidFill>
                <a:srgbClr val="000000"/>
              </a:solidFill>
              <a:latin typeface="Quire Sans Pro Light"/>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Quire Sans Pro Light"/>
              </a:rPr>
              <a:t>Second Outline Level</a:t>
            </a:r>
            <a:endParaRPr b="0" lang="en-US" sz="2000" spc="-1" strike="noStrike">
              <a:solidFill>
                <a:srgbClr val="000000"/>
              </a:solidFill>
              <a:latin typeface="Quire Sans Pro Light"/>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Quire Sans Pro Light"/>
              </a:rPr>
              <a:t>Third Outline Level</a:t>
            </a:r>
            <a:endParaRPr b="0" lang="en-US" sz="1800" spc="-1" strike="noStrike">
              <a:solidFill>
                <a:srgbClr val="000000"/>
              </a:solidFill>
              <a:latin typeface="Quire Sans Pro Light"/>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Quire Sans Pro Light"/>
              </a:rPr>
              <a:t>Fourth Outline Level</a:t>
            </a:r>
            <a:endParaRPr b="0" lang="en-US" sz="1800" spc="-1" strike="noStrike">
              <a:solidFill>
                <a:srgbClr val="000000"/>
              </a:solidFill>
              <a:latin typeface="Quire Sans Pro Light"/>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Quire Sans Pro Light"/>
              </a:rPr>
              <a:t>Fifth Outline Level</a:t>
            </a:r>
            <a:endParaRPr b="0" lang="en-US" sz="2000" spc="-1" strike="noStrike">
              <a:solidFill>
                <a:srgbClr val="000000"/>
              </a:solidFill>
              <a:latin typeface="Quire Sans Pro Light"/>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Quire Sans Pro Light"/>
              </a:rPr>
              <a:t>Sixth Outline Level</a:t>
            </a:r>
            <a:endParaRPr b="0" lang="en-US" sz="2000" spc="-1" strike="noStrike">
              <a:solidFill>
                <a:srgbClr val="000000"/>
              </a:solidFill>
              <a:latin typeface="Quire Sans Pro Light"/>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Quire Sans Pro Light"/>
              </a:rPr>
              <a:t>Seventh Outline Level</a:t>
            </a:r>
            <a:endParaRPr b="0" lang="en-US" sz="2000" spc="-1" strike="noStrike">
              <a:solidFill>
                <a:srgbClr val="000000"/>
              </a:solidFill>
              <a:latin typeface="Quire Sans Pro Light"/>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101.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slideLayout" Target="../slideLayouts/slideLayout49.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7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TextShape 1"/>
          <p:cNvSpPr txBox="1"/>
          <p:nvPr/>
        </p:nvSpPr>
        <p:spPr>
          <a:xfrm>
            <a:off x="6730560" y="1901880"/>
            <a:ext cx="3936960" cy="2387160"/>
          </a:xfrm>
          <a:prstGeom prst="rect">
            <a:avLst/>
          </a:prstGeom>
          <a:noFill/>
          <a:ln>
            <a:noFill/>
          </a:ln>
        </p:spPr>
        <p:txBody>
          <a:bodyPr anchor="b">
            <a:normAutofit/>
          </a:bodyPr>
          <a:p>
            <a:pPr>
              <a:lnSpc>
                <a:spcPct val="90000"/>
              </a:lnSpc>
            </a:pPr>
            <a:r>
              <a:rPr b="0" lang="en-US" sz="4000" spc="-1" strike="noStrike">
                <a:solidFill>
                  <a:srgbClr val="000000"/>
                </a:solidFill>
                <a:latin typeface="Tisa Offc Serif Pro"/>
              </a:rPr>
              <a:t>Dainity Consultancy</a:t>
            </a:r>
            <a:br/>
            <a:br/>
            <a:endParaRPr b="0" lang="en-US" sz="4000" spc="-1" strike="noStrike">
              <a:solidFill>
                <a:srgbClr val="000000"/>
              </a:solidFill>
              <a:latin typeface="Quire Sans Pro Light"/>
            </a:endParaRPr>
          </a:p>
        </p:txBody>
      </p:sp>
      <p:pic>
        <p:nvPicPr>
          <p:cNvPr id="439" name="Picture Placeholder 15" descr="photo of 2 men drawing a graph&#10;"/>
          <p:cNvPicPr/>
          <p:nvPr/>
        </p:nvPicPr>
        <p:blipFill>
          <a:blip r:embed="rId1"/>
          <a:srcRect l="0" t="8" r="0" b="8"/>
          <a:stretch/>
        </p:blipFill>
        <p:spPr>
          <a:xfrm>
            <a:off x="1393920" y="1143000"/>
            <a:ext cx="5028840" cy="457164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TextShape 1"/>
          <p:cNvSpPr txBox="1"/>
          <p:nvPr/>
        </p:nvSpPr>
        <p:spPr>
          <a:xfrm>
            <a:off x="838080" y="268200"/>
            <a:ext cx="10515240" cy="1078560"/>
          </a:xfrm>
          <a:prstGeom prst="rect">
            <a:avLst/>
          </a:prstGeom>
          <a:noFill/>
          <a:ln>
            <a:noFill/>
          </a:ln>
        </p:spPr>
        <p:txBody>
          <a:bodyPr anchor="b">
            <a:noAutofit/>
          </a:bodyPr>
          <a:p>
            <a:pPr>
              <a:lnSpc>
                <a:spcPct val="90000"/>
              </a:lnSpc>
            </a:pPr>
            <a:r>
              <a:rPr b="0" lang="en-US" sz="3600" spc="-1" strike="noStrike">
                <a:solidFill>
                  <a:srgbClr val="000000"/>
                </a:solidFill>
                <a:latin typeface="Tisa Offc Serif Pro"/>
              </a:rPr>
              <a:t>Our Services in Social Media Management</a:t>
            </a:r>
            <a:endParaRPr b="0" lang="en-US" sz="3600" spc="-1" strike="noStrike">
              <a:solidFill>
                <a:srgbClr val="000000"/>
              </a:solidFill>
              <a:latin typeface="Quire Sans Pro Light"/>
            </a:endParaRPr>
          </a:p>
        </p:txBody>
      </p:sp>
      <p:sp>
        <p:nvSpPr>
          <p:cNvPr id="490" name="TextShape 2"/>
          <p:cNvSpPr txBox="1"/>
          <p:nvPr/>
        </p:nvSpPr>
        <p:spPr>
          <a:xfrm>
            <a:off x="838080" y="1536120"/>
            <a:ext cx="10515240" cy="4350960"/>
          </a:xfrm>
          <a:prstGeom prst="rect">
            <a:avLst/>
          </a:prstGeom>
          <a:noFill/>
          <a:ln>
            <a:noFill/>
          </a:ln>
        </p:spPr>
        <p:txBody>
          <a:bodyPr>
            <a:normAutofit fontScale="39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 </a:t>
            </a:r>
            <a:r>
              <a:rPr b="0" lang="en-US" sz="2800" spc="-1" strike="noStrike">
                <a:solidFill>
                  <a:srgbClr val="000000"/>
                </a:solidFill>
                <a:latin typeface="Quire Sans Pro Light"/>
              </a:rPr>
              <a:t>Improve the brand awareness through social communities .</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Keep engage the customers FB Groups  &amp; G+ Groups Posting.</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Google plus posting ( same re-post from fb ads ) {We saw some conversion from Google Plus Channels} . </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Twitter Interactions (Various people use hash tag, capture those users, also need separate tweet post instead of FB Cross Posting ).</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Organize some giveaway or Contest : Twitter Contest, Facebook Contest, Instagram Contest Etc.</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Seasonal Changes Promotions (Pre Planning Require and Social Strategy for any festival).</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Monitoring #hashtag &amp; tweets through Twitter Analytics.</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Pinterest post creation &amp; updating.</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Re-pin in Pinterest followers &amp; write valuable comment.</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Monitoring Pinterest customer behavior through Pinterest analytic.</a:t>
            </a:r>
            <a:endParaRPr b="0" lang="en-US" sz="2800" spc="-1" strike="noStrike">
              <a:solidFill>
                <a:srgbClr val="000000"/>
              </a:solidFill>
              <a:latin typeface="Quire Sans Pro Light"/>
            </a:endParaRPr>
          </a:p>
          <a:p>
            <a:pPr>
              <a:lnSpc>
                <a:spcPct val="90000"/>
              </a:lnSpc>
              <a:spcBef>
                <a:spcPts val="1001"/>
              </a:spcBef>
            </a:pPr>
            <a:endParaRPr b="0" lang="en-US" sz="2800" spc="-1" strike="noStrike">
              <a:solidFill>
                <a:srgbClr val="000000"/>
              </a:solidFill>
              <a:latin typeface="Quire Sans Pro Light"/>
            </a:endParaRPr>
          </a:p>
        </p:txBody>
      </p:sp>
      <p:sp>
        <p:nvSpPr>
          <p:cNvPr id="491"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F0BC3CFE-A793-45E1-9193-4220F408D6AA}" type="slidenum">
              <a:rPr b="0" lang="en-US" sz="1000" spc="-1" strike="noStrike">
                <a:solidFill>
                  <a:srgbClr val="808080"/>
                </a:solidFill>
                <a:latin typeface="Quire Sans Pro Light"/>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extShape 1"/>
          <p:cNvSpPr txBox="1"/>
          <p:nvPr/>
        </p:nvSpPr>
        <p:spPr>
          <a:xfrm>
            <a:off x="838080" y="268200"/>
            <a:ext cx="10515240" cy="1078560"/>
          </a:xfrm>
          <a:prstGeom prst="rect">
            <a:avLst/>
          </a:prstGeom>
          <a:noFill/>
          <a:ln>
            <a:noFill/>
          </a:ln>
        </p:spPr>
        <p:txBody>
          <a:bodyPr anchor="b">
            <a:noAutofit/>
          </a:bodyPr>
          <a:p>
            <a:pPr>
              <a:lnSpc>
                <a:spcPct val="90000"/>
              </a:lnSpc>
            </a:pPr>
            <a:r>
              <a:rPr b="0" lang="en-US" sz="3600" spc="-1" strike="noStrike">
                <a:solidFill>
                  <a:srgbClr val="000000"/>
                </a:solidFill>
                <a:latin typeface="Tisa Offc Serif Pro"/>
              </a:rPr>
              <a:t>Our Services in Google AdWords and Other Paid  Searches </a:t>
            </a:r>
            <a:endParaRPr b="0" lang="en-US" sz="3600" spc="-1" strike="noStrike">
              <a:solidFill>
                <a:srgbClr val="000000"/>
              </a:solidFill>
              <a:latin typeface="Quire Sans Pro Light"/>
            </a:endParaRPr>
          </a:p>
        </p:txBody>
      </p:sp>
      <p:sp>
        <p:nvSpPr>
          <p:cNvPr id="493" name="TextShape 2"/>
          <p:cNvSpPr txBox="1"/>
          <p:nvPr/>
        </p:nvSpPr>
        <p:spPr>
          <a:xfrm>
            <a:off x="838080" y="1536120"/>
            <a:ext cx="10515240" cy="4350960"/>
          </a:xfrm>
          <a:prstGeom prst="rect">
            <a:avLst/>
          </a:prstGeom>
          <a:noFill/>
          <a:ln>
            <a:noFill/>
          </a:ln>
        </p:spPr>
        <p:txBody>
          <a:bodyPr>
            <a:normAutofit fontScale="39000"/>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Quire Sans Pro Light"/>
              </a:rPr>
              <a:t>We handle your AdWords account and create proper landing</a:t>
            </a:r>
            <a:endParaRPr b="0" lang="en-US" sz="2800" spc="-1" strike="noStrike">
              <a:solidFill>
                <a:srgbClr val="000000"/>
              </a:solidFill>
              <a:latin typeface="Quire Sans Pro Light"/>
            </a:endParaRPr>
          </a:p>
          <a:p>
            <a:pPr>
              <a:lnSpc>
                <a:spcPct val="90000"/>
              </a:lnSpc>
              <a:spcBef>
                <a:spcPts val="1001"/>
              </a:spcBef>
              <a:tabLst>
                <a:tab algn="l" pos="0"/>
              </a:tabLst>
            </a:pPr>
            <a:r>
              <a:rPr b="0" lang="en-US" sz="2800" spc="-1" strike="noStrike">
                <a:solidFill>
                  <a:srgbClr val="000000"/>
                </a:solidFill>
                <a:latin typeface="Quire Sans Pro Light"/>
              </a:rPr>
              <a:t>       </a:t>
            </a:r>
            <a:r>
              <a:rPr b="0" lang="en-US" sz="2800" spc="-1" strike="noStrike">
                <a:solidFill>
                  <a:srgbClr val="000000"/>
                </a:solidFill>
                <a:latin typeface="Quire Sans Pro Light"/>
              </a:rPr>
              <a:t>page to generate better leads.</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Quire Sans Pro Light"/>
              </a:rPr>
              <a:t> </a:t>
            </a:r>
            <a:r>
              <a:rPr b="0" lang="en-US" sz="2800" spc="-1" strike="noStrike">
                <a:solidFill>
                  <a:srgbClr val="000000"/>
                </a:solidFill>
                <a:latin typeface="Quire Sans Pro Light"/>
              </a:rPr>
              <a:t>We will write effective add copy for Google search network</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Quire Sans Pro Light"/>
              </a:rPr>
              <a:t> </a:t>
            </a:r>
            <a:r>
              <a:rPr b="0" lang="en-US" sz="2800" spc="-1" strike="noStrike">
                <a:solidFill>
                  <a:srgbClr val="000000"/>
                </a:solidFill>
                <a:latin typeface="Quire Sans Pro Light"/>
              </a:rPr>
              <a:t>We will create Text Ads &amp; Image Ads for Display Network</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Quire Sans Pro Light"/>
              </a:rPr>
              <a:t> </a:t>
            </a:r>
            <a:r>
              <a:rPr b="0" lang="en-US" sz="2800" spc="-1" strike="noStrike">
                <a:solidFill>
                  <a:srgbClr val="000000"/>
                </a:solidFill>
                <a:latin typeface="Quire Sans Pro Light"/>
              </a:rPr>
              <a:t>Competitive Analysis</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Quire Sans Pro Light"/>
              </a:rPr>
              <a:t> </a:t>
            </a:r>
            <a:r>
              <a:rPr b="0" lang="en-US" sz="2800" spc="-1" strike="noStrike">
                <a:solidFill>
                  <a:srgbClr val="000000"/>
                </a:solidFill>
                <a:latin typeface="Quire Sans Pro Light"/>
              </a:rPr>
              <a:t>Campaign Optimization</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Quire Sans Pro Light"/>
              </a:rPr>
              <a:t> </a:t>
            </a:r>
            <a:r>
              <a:rPr b="0" lang="en-US" sz="2800" spc="-1" strike="noStrike">
                <a:solidFill>
                  <a:srgbClr val="000000"/>
                </a:solidFill>
                <a:latin typeface="Quire Sans Pro Light"/>
              </a:rPr>
              <a:t>Keyword Research &amp; Bid Management</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Quire Sans Pro Light"/>
              </a:rPr>
              <a:t> </a:t>
            </a:r>
            <a:r>
              <a:rPr b="0" lang="en-US" sz="2800" spc="-1" strike="noStrike">
                <a:solidFill>
                  <a:srgbClr val="000000"/>
                </a:solidFill>
                <a:latin typeface="Quire Sans Pro Light"/>
              </a:rPr>
              <a:t>A/B Ad Copy testing</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Quire Sans Pro Light"/>
              </a:rPr>
              <a:t> </a:t>
            </a:r>
            <a:r>
              <a:rPr b="0" lang="en-US" sz="2800" spc="-1" strike="noStrike">
                <a:solidFill>
                  <a:srgbClr val="000000"/>
                </a:solidFill>
                <a:latin typeface="Quire Sans Pro Light"/>
              </a:rPr>
              <a:t>Remarketing</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Quire Sans Pro Light"/>
              </a:rPr>
              <a:t> </a:t>
            </a:r>
            <a:r>
              <a:rPr b="0" lang="en-US" sz="2800" spc="-1" strike="noStrike">
                <a:solidFill>
                  <a:srgbClr val="000000"/>
                </a:solidFill>
                <a:latin typeface="Quire Sans Pro Light"/>
              </a:rPr>
              <a:t>Bid management, Monitoring, reporting</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Quire Sans Pro Light"/>
              </a:rPr>
              <a:t> </a:t>
            </a:r>
            <a:r>
              <a:rPr b="0" lang="en-US" sz="2800" spc="-1" strike="noStrike">
                <a:solidFill>
                  <a:srgbClr val="000000"/>
                </a:solidFill>
                <a:latin typeface="Quire Sans Pro Light"/>
              </a:rPr>
              <a:t>Conversion tracking</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Quire Sans Pro Light"/>
              </a:rPr>
              <a:t> </a:t>
            </a:r>
            <a:r>
              <a:rPr b="0" lang="en-US" sz="2800" spc="-1" strike="noStrike">
                <a:solidFill>
                  <a:srgbClr val="000000"/>
                </a:solidFill>
                <a:latin typeface="Quire Sans Pro Light"/>
              </a:rPr>
              <a:t>Ongoing Strategy Development</a:t>
            </a:r>
            <a:endParaRPr b="0" lang="en-US" sz="2800" spc="-1" strike="noStrike">
              <a:solidFill>
                <a:srgbClr val="000000"/>
              </a:solidFill>
              <a:latin typeface="Quire Sans Pro Light"/>
            </a:endParaRPr>
          </a:p>
          <a:p>
            <a:pPr marL="228600" indent="-228240">
              <a:lnSpc>
                <a:spcPct val="90000"/>
              </a:lnSpc>
              <a:spcBef>
                <a:spcPts val="1001"/>
              </a:spcBef>
              <a:buClr>
                <a:srgbClr val="000000"/>
              </a:buClr>
              <a:buFont typeface="Arial"/>
              <a:buChar char="•"/>
              <a:tabLst>
                <a:tab algn="l" pos="0"/>
              </a:tabLst>
            </a:pPr>
            <a:r>
              <a:rPr b="0" lang="en-US" sz="2800" spc="-1" strike="noStrike">
                <a:solidFill>
                  <a:srgbClr val="000000"/>
                </a:solidFill>
                <a:latin typeface="Quire Sans Pro Light"/>
              </a:rPr>
              <a:t>App promotion in Google AdWords display, search &amp; YouTube</a:t>
            </a:r>
            <a:endParaRPr b="0" lang="en-US" sz="2800" spc="-1" strike="noStrike">
              <a:solidFill>
                <a:srgbClr val="000000"/>
              </a:solidFill>
              <a:latin typeface="Quire Sans Pro Light"/>
            </a:endParaRPr>
          </a:p>
          <a:p>
            <a:pPr>
              <a:lnSpc>
                <a:spcPct val="90000"/>
              </a:lnSpc>
              <a:spcBef>
                <a:spcPts val="1001"/>
              </a:spcBef>
              <a:tabLst>
                <a:tab algn="l" pos="0"/>
              </a:tabLst>
            </a:pPr>
            <a:endParaRPr b="0" lang="en-US" sz="2800" spc="-1" strike="noStrike">
              <a:solidFill>
                <a:srgbClr val="000000"/>
              </a:solidFill>
              <a:latin typeface="Quire Sans Pro Light"/>
            </a:endParaRPr>
          </a:p>
        </p:txBody>
      </p:sp>
      <p:sp>
        <p:nvSpPr>
          <p:cNvPr id="494"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A7DD7914-AF48-45CD-8F43-517D6EF7F10D}" type="slidenum">
              <a:rPr b="0" lang="en-US" sz="1000" spc="-1" strike="noStrike">
                <a:solidFill>
                  <a:srgbClr val="808080"/>
                </a:solidFill>
                <a:latin typeface="Quire Sans Pro Light"/>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TextShape 1"/>
          <p:cNvSpPr txBox="1"/>
          <p:nvPr/>
        </p:nvSpPr>
        <p:spPr>
          <a:xfrm>
            <a:off x="1215360" y="-408600"/>
            <a:ext cx="10138320" cy="1078560"/>
          </a:xfrm>
          <a:prstGeom prst="rect">
            <a:avLst/>
          </a:prstGeom>
          <a:noFill/>
          <a:ln>
            <a:noFill/>
          </a:ln>
        </p:spPr>
        <p:txBody>
          <a:bodyPr anchor="b">
            <a:noAutofit/>
          </a:bodyPr>
          <a:p>
            <a:pPr>
              <a:lnSpc>
                <a:spcPct val="90000"/>
              </a:lnSpc>
            </a:pPr>
            <a:r>
              <a:rPr b="0" lang="en-US" sz="3200" spc="-1" strike="noStrike">
                <a:solidFill>
                  <a:srgbClr val="000000"/>
                </a:solidFill>
                <a:latin typeface="Tisa Offc Serif Pro"/>
              </a:rPr>
              <a:t>               </a:t>
            </a:r>
            <a:r>
              <a:rPr b="0" lang="en-US" sz="3200" spc="-1" strike="noStrike">
                <a:solidFill>
                  <a:srgbClr val="000000"/>
                </a:solidFill>
                <a:latin typeface="Tisa Offc Serif Pro"/>
              </a:rPr>
              <a:t>Call To Action +1 440876450</a:t>
            </a:r>
            <a:endParaRPr b="0" lang="en-US" sz="3200" spc="-1" strike="noStrike">
              <a:solidFill>
                <a:srgbClr val="000000"/>
              </a:solidFill>
              <a:latin typeface="Quire Sans Pro Light"/>
            </a:endParaRPr>
          </a:p>
        </p:txBody>
      </p:sp>
      <p:sp>
        <p:nvSpPr>
          <p:cNvPr id="496" name="CustomShape 2"/>
          <p:cNvSpPr/>
          <p:nvPr/>
        </p:nvSpPr>
        <p:spPr>
          <a:xfrm>
            <a:off x="4835160" y="4114800"/>
            <a:ext cx="2285640" cy="53316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497" name="CustomShape 3"/>
          <p:cNvSpPr/>
          <p:nvPr/>
        </p:nvSpPr>
        <p:spPr>
          <a:xfrm>
            <a:off x="1440" y="5943960"/>
            <a:ext cx="12188520" cy="920520"/>
          </a:xfrm>
          <a:prstGeom prst="rect">
            <a:avLst/>
          </a:prstGeom>
          <a:solidFill>
            <a:srgbClr val="007fad"/>
          </a:solidFill>
          <a:ln>
            <a:noFill/>
          </a:ln>
        </p:spPr>
        <p:style>
          <a:lnRef idx="2">
            <a:schemeClr val="accent1">
              <a:shade val="50000"/>
            </a:schemeClr>
          </a:lnRef>
          <a:fillRef idx="1">
            <a:schemeClr val="accent1"/>
          </a:fillRef>
          <a:effectRef idx="0">
            <a:schemeClr val="accent1"/>
          </a:effectRef>
          <a:fontRef idx="minor"/>
        </p:style>
      </p:sp>
      <p:grpSp>
        <p:nvGrpSpPr>
          <p:cNvPr id="498" name="Group 4"/>
          <p:cNvGrpSpPr/>
          <p:nvPr/>
        </p:nvGrpSpPr>
        <p:grpSpPr>
          <a:xfrm>
            <a:off x="1440" y="-156240"/>
            <a:ext cx="12188520" cy="6942960"/>
            <a:chOff x="1440" y="-156240"/>
            <a:chExt cx="12188520" cy="6942960"/>
          </a:xfrm>
        </p:grpSpPr>
        <p:pic>
          <p:nvPicPr>
            <p:cNvPr id="499" name="Picture 23" descr="Cutout man Max smiling with left arm stretched out."/>
            <p:cNvPicPr/>
            <p:nvPr/>
          </p:nvPicPr>
          <p:blipFill>
            <a:blip r:embed="rId1"/>
            <a:stretch/>
          </p:blipFill>
          <p:spPr>
            <a:xfrm>
              <a:off x="10058400" y="174240"/>
              <a:ext cx="2131560" cy="6534000"/>
            </a:xfrm>
            <a:prstGeom prst="rect">
              <a:avLst/>
            </a:prstGeom>
            <a:ln>
              <a:noFill/>
            </a:ln>
          </p:spPr>
        </p:pic>
        <p:pic>
          <p:nvPicPr>
            <p:cNvPr id="500" name="Picture 17" descr="Cutout man Steve smiling and pointing."/>
            <p:cNvPicPr/>
            <p:nvPr/>
          </p:nvPicPr>
          <p:blipFill>
            <a:blip r:embed="rId2"/>
            <a:stretch/>
          </p:blipFill>
          <p:spPr>
            <a:xfrm>
              <a:off x="7551360" y="-156240"/>
              <a:ext cx="2818080" cy="6864840"/>
            </a:xfrm>
            <a:prstGeom prst="rect">
              <a:avLst/>
            </a:prstGeom>
            <a:ln>
              <a:noFill/>
            </a:ln>
          </p:spPr>
        </p:pic>
        <p:pic>
          <p:nvPicPr>
            <p:cNvPr id="501" name="Picture 21" descr="Cutout man Jack with hand on hip."/>
            <p:cNvPicPr/>
            <p:nvPr/>
          </p:nvPicPr>
          <p:blipFill>
            <a:blip r:embed="rId3"/>
            <a:stretch/>
          </p:blipFill>
          <p:spPr>
            <a:xfrm>
              <a:off x="1440" y="92880"/>
              <a:ext cx="2887920" cy="6615360"/>
            </a:xfrm>
            <a:prstGeom prst="rect">
              <a:avLst/>
            </a:prstGeom>
            <a:ln>
              <a:noFill/>
            </a:ln>
          </p:spPr>
        </p:pic>
        <p:pic>
          <p:nvPicPr>
            <p:cNvPr id="502" name="Picture 19" descr="Cutout woman Vicky smiling/talking with arm stretched out."/>
            <p:cNvPicPr/>
            <p:nvPr/>
          </p:nvPicPr>
          <p:blipFill>
            <a:blip r:embed="rId4"/>
            <a:stretch/>
          </p:blipFill>
          <p:spPr>
            <a:xfrm>
              <a:off x="2366640" y="414360"/>
              <a:ext cx="2216520" cy="6372360"/>
            </a:xfrm>
            <a:prstGeom prst="rect">
              <a:avLst/>
            </a:prstGeom>
            <a:ln>
              <a:noFill/>
            </a:ln>
          </p:spPr>
        </p:pic>
      </p:grpSp>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childTnLst>
                  <p:par>
                    <p:cTn id="11" fill="hold">
                      <p:stCondLst>
                        <p:cond delay="0"/>
                      </p:stCondLst>
                      <p:childTnLst>
                        <p:par>
                          <p:cTn id="12" fill="hold">
                            <p:stCondLst>
                              <p:cond delay="0"/>
                            </p:stCondLst>
                            <p:childTnLst>
                              <p:par>
                                <p:cTn id="13" nodeType="afterEffect" fill="hold" presetClass="entr" presetID="2" presetSubtype="2">
                                  <p:stCondLst>
                                    <p:cond delay="500"/>
                                  </p:stCondLst>
                                  <p:childTnLst>
                                    <p:set>
                                      <p:cBhvr>
                                        <p:cTn id="14" dur="1" fill="hold">
                                          <p:stCondLst>
                                            <p:cond delay="0"/>
                                          </p:stCondLst>
                                        </p:cTn>
                                        <p:tgtEl>
                                          <p:spTgt spid="497"/>
                                        </p:tgtEl>
                                        <p:attrNameLst>
                                          <p:attrName>style.visibility</p:attrName>
                                        </p:attrNameLst>
                                      </p:cBhvr>
                                      <p:to>
                                        <p:strVal val="visible"/>
                                      </p:to>
                                    </p:set>
                                    <p:anim calcmode="lin" valueType="num">
                                      <p:cBhvr additive="repl">
                                        <p:cTn id="15" dur="1000" fill="hold"/>
                                        <p:tgtEl>
                                          <p:spTgt spid="497"/>
                                        </p:tgtEl>
                                        <p:attrNameLst>
                                          <p:attrName>ppt_x</p:attrName>
                                        </p:attrNameLst>
                                      </p:cBhvr>
                                      <p:tavLst>
                                        <p:tav tm="0">
                                          <p:val>
                                            <p:strVal val="1+#ppt_w/2"/>
                                          </p:val>
                                        </p:tav>
                                        <p:tav tm="100000">
                                          <p:val>
                                            <p:strVal val="#ppt_x"/>
                                          </p:val>
                                        </p:tav>
                                      </p:tavLst>
                                    </p:anim>
                                    <p:anim calcmode="lin" valueType="num">
                                      <p:cBhvr additive="repl">
                                        <p:cTn id="16" dur="1000" fill="hold"/>
                                        <p:tgtEl>
                                          <p:spTgt spid="497"/>
                                        </p:tgtEl>
                                        <p:attrNameLst>
                                          <p:attrName>ppt_y</p:attrName>
                                        </p:attrNameLst>
                                      </p:cBhvr>
                                      <p:tavLst>
                                        <p:tav tm="0">
                                          <p:val>
                                            <p:strVal val="#ppt_y"/>
                                          </p:val>
                                        </p:tav>
                                        <p:tav tm="100000">
                                          <p:val>
                                            <p:strVal val="#ppt_y"/>
                                          </p:val>
                                        </p:tav>
                                      </p:tavLst>
                                    </p:anim>
                                  </p:childTnLst>
                                </p:cTn>
                              </p:par>
                              <p:par>
                                <p:cTn id="17" nodeType="withEffect" fill="hold" presetClass="entr" presetID="10">
                                  <p:stCondLst>
                                    <p:cond delay="500"/>
                                  </p:stCondLst>
                                  <p:childTnLst>
                                    <p:set>
                                      <p:cBhvr>
                                        <p:cTn id="18" dur="1" fill="hold">
                                          <p:stCondLst>
                                            <p:cond delay="0"/>
                                          </p:stCondLst>
                                        </p:cTn>
                                        <p:tgtEl>
                                          <p:spTgt spid="498"/>
                                        </p:tgtEl>
                                        <p:attrNameLst>
                                          <p:attrName>style.visibility</p:attrName>
                                        </p:attrNameLst>
                                      </p:cBhvr>
                                      <p:to>
                                        <p:strVal val="visible"/>
                                      </p:to>
                                    </p:set>
                                    <p:animEffect filter="fade" transition="in">
                                      <p:cBhvr additive="repl">
                                        <p:cTn id="19"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extShape 1"/>
          <p:cNvSpPr txBox="1"/>
          <p:nvPr/>
        </p:nvSpPr>
        <p:spPr>
          <a:xfrm>
            <a:off x="4724280" y="338040"/>
            <a:ext cx="2742840" cy="2752560"/>
          </a:xfrm>
          <a:prstGeom prst="rect">
            <a:avLst/>
          </a:prstGeom>
          <a:noFill/>
          <a:ln>
            <a:noFill/>
          </a:ln>
        </p:spPr>
        <p:txBody>
          <a:bodyPr anchor="b">
            <a:normAutofit/>
          </a:bodyPr>
          <a:p>
            <a:pPr algn="ctr">
              <a:lnSpc>
                <a:spcPct val="90000"/>
              </a:lnSpc>
            </a:pPr>
            <a:r>
              <a:rPr b="0" lang="en-US" sz="3600" spc="-1" strike="noStrike">
                <a:solidFill>
                  <a:srgbClr val="000000"/>
                </a:solidFill>
                <a:latin typeface="Tisa Offc Serif Pro"/>
              </a:rPr>
              <a:t>Thank you</a:t>
            </a:r>
            <a:endParaRPr b="0" lang="en-US" sz="3600" spc="-1" strike="noStrike">
              <a:solidFill>
                <a:srgbClr val="000000"/>
              </a:solidFill>
              <a:latin typeface="Quire Sans Pro Light"/>
            </a:endParaRPr>
          </a:p>
        </p:txBody>
      </p:sp>
      <p:sp>
        <p:nvSpPr>
          <p:cNvPr id="504" name="TextShape 2"/>
          <p:cNvSpPr txBox="1"/>
          <p:nvPr/>
        </p:nvSpPr>
        <p:spPr>
          <a:xfrm>
            <a:off x="4724280" y="3566160"/>
            <a:ext cx="2742840" cy="2651400"/>
          </a:xfrm>
          <a:prstGeom prst="rect">
            <a:avLst/>
          </a:prstGeom>
          <a:noFill/>
          <a:ln>
            <a:noFill/>
          </a:ln>
        </p:spPr>
        <p:txBody>
          <a:bodyPr>
            <a:noAutofit/>
          </a:bodyPr>
          <a:p>
            <a:pPr algn="ctr">
              <a:lnSpc>
                <a:spcPct val="90000"/>
              </a:lnSpc>
              <a:spcBef>
                <a:spcPts val="1001"/>
              </a:spcBef>
              <a:tabLst>
                <a:tab algn="l" pos="0"/>
              </a:tabLst>
            </a:pPr>
            <a:r>
              <a:rPr b="0" lang="en-US" sz="1800" spc="-1" strike="noStrike">
                <a:solidFill>
                  <a:srgbClr val="000000"/>
                </a:solidFill>
                <a:latin typeface="Quire Sans Pro Light"/>
              </a:rPr>
              <a:t>dainityinfo@gmail.com</a:t>
            </a:r>
            <a:endParaRPr b="0" lang="en-US" sz="1800" spc="-1" strike="noStrike">
              <a:solidFill>
                <a:srgbClr val="000000"/>
              </a:solidFill>
              <a:latin typeface="Quire Sans Pro Light"/>
            </a:endParaRPr>
          </a:p>
          <a:p>
            <a:pPr algn="ctr">
              <a:lnSpc>
                <a:spcPct val="90000"/>
              </a:lnSpc>
              <a:spcBef>
                <a:spcPts val="1001"/>
              </a:spcBef>
              <a:tabLst>
                <a:tab algn="l" pos="0"/>
              </a:tabLst>
            </a:pPr>
            <a:r>
              <a:rPr b="0" lang="en-US" sz="1800" spc="-1" strike="noStrike">
                <a:solidFill>
                  <a:srgbClr val="000000"/>
                </a:solidFill>
                <a:latin typeface="Quire Sans Pro Light"/>
              </a:rPr>
              <a:t>www.dainity.com</a:t>
            </a:r>
            <a:endParaRPr b="0" lang="en-US" sz="1800" spc="-1" strike="noStrike">
              <a:solidFill>
                <a:srgbClr val="000000"/>
              </a:solidFill>
              <a:latin typeface="Quire Sans Pro Light"/>
            </a:endParaRPr>
          </a:p>
        </p:txBody>
      </p:sp>
      <p:sp>
        <p:nvSpPr>
          <p:cNvPr id="505"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01A48729-2821-43BC-A285-BC6082D7EDC8}" type="slidenum">
              <a:rPr b="0" lang="en-US" sz="1000" spc="-1" strike="noStrike">
                <a:solidFill>
                  <a:srgbClr val="d9d9d9"/>
                </a:solidFill>
                <a:latin typeface="Quire Sans Pro Light"/>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TextShape 1"/>
          <p:cNvSpPr txBox="1"/>
          <p:nvPr/>
        </p:nvSpPr>
        <p:spPr>
          <a:xfrm>
            <a:off x="1249920" y="884520"/>
            <a:ext cx="4529160" cy="1785240"/>
          </a:xfrm>
          <a:prstGeom prst="rect">
            <a:avLst/>
          </a:prstGeom>
          <a:noFill/>
          <a:ln>
            <a:noFill/>
          </a:ln>
        </p:spPr>
        <p:txBody>
          <a:bodyPr anchor="b">
            <a:normAutofit fontScale="70000"/>
          </a:bodyPr>
          <a:p>
            <a:pPr>
              <a:lnSpc>
                <a:spcPct val="90000"/>
              </a:lnSpc>
            </a:pPr>
            <a:r>
              <a:rPr b="1" lang="en-IN" sz="4000" spc="-1" strike="noStrike">
                <a:solidFill>
                  <a:srgbClr val="333333"/>
                </a:solidFill>
                <a:latin typeface="Proxima Nova"/>
              </a:rPr>
              <a:t>Improve your ROI with scalable PPC marketing</a:t>
            </a:r>
            <a:endParaRPr b="0" lang="en-US" sz="4000" spc="-1" strike="noStrike">
              <a:solidFill>
                <a:srgbClr val="000000"/>
              </a:solidFill>
              <a:latin typeface="Quire Sans Pro Light"/>
            </a:endParaRPr>
          </a:p>
        </p:txBody>
      </p:sp>
      <p:sp>
        <p:nvSpPr>
          <p:cNvPr id="441" name="TextShape 2"/>
          <p:cNvSpPr txBox="1"/>
          <p:nvPr/>
        </p:nvSpPr>
        <p:spPr>
          <a:xfrm>
            <a:off x="1249920" y="2800080"/>
            <a:ext cx="3925440" cy="2203200"/>
          </a:xfrm>
          <a:prstGeom prst="rect">
            <a:avLst/>
          </a:prstGeom>
          <a:noFill/>
          <a:ln>
            <a:noFill/>
          </a:ln>
        </p:spPr>
        <p:txBody>
          <a:bodyPr>
            <a:normAutofit/>
          </a:bodyPr>
          <a:p>
            <a:pPr>
              <a:lnSpc>
                <a:spcPts val="2200"/>
              </a:lnSpc>
              <a:spcBef>
                <a:spcPts val="1001"/>
              </a:spcBef>
              <a:tabLst>
                <a:tab algn="l" pos="0"/>
              </a:tabLst>
            </a:pPr>
            <a:r>
              <a:rPr b="0" lang="en-IN" sz="1400" spc="-1" strike="noStrike">
                <a:solidFill>
                  <a:srgbClr val="333333"/>
                </a:solidFill>
                <a:latin typeface="Proxima Nova"/>
              </a:rPr>
              <a:t>Dainity is rated in the top 1% of digital marketing agencies. Blending performance with exceptional customer service, our PPC specialists are some of the best in the industry with a track record for growing successful businesses</a:t>
            </a:r>
            <a:endParaRPr b="0" lang="en-US" sz="1400" spc="-1" strike="noStrike">
              <a:solidFill>
                <a:srgbClr val="000000"/>
              </a:solidFill>
              <a:latin typeface="Quire Sans Pro Light"/>
            </a:endParaRPr>
          </a:p>
        </p:txBody>
      </p:sp>
      <p:pic>
        <p:nvPicPr>
          <p:cNvPr id="442" name="Picture Placeholder 16" descr="team member&#10;"/>
          <p:cNvPicPr/>
          <p:nvPr/>
        </p:nvPicPr>
        <p:blipFill>
          <a:blip r:embed="rId1"/>
          <a:srcRect l="14" t="0" r="14" b="0"/>
          <a:stretch/>
        </p:blipFill>
        <p:spPr>
          <a:xfrm>
            <a:off x="6099120" y="777240"/>
            <a:ext cx="5184360" cy="5303160"/>
          </a:xfrm>
          <a:prstGeom prst="rect">
            <a:avLst/>
          </a:prstGeom>
          <a:ln>
            <a:noFill/>
          </a:ln>
        </p:spPr>
      </p:pic>
      <p:sp>
        <p:nvSpPr>
          <p:cNvPr id="443" name="TextShape 3"/>
          <p:cNvSpPr txBox="1"/>
          <p:nvPr/>
        </p:nvSpPr>
        <p:spPr>
          <a:xfrm>
            <a:off x="838080" y="6356520"/>
            <a:ext cx="2742840" cy="364680"/>
          </a:xfrm>
          <a:prstGeom prst="rect">
            <a:avLst/>
          </a:prstGeom>
          <a:noFill/>
          <a:ln>
            <a:noFill/>
          </a:ln>
        </p:spPr>
        <p:txBody>
          <a:bodyPr anchor="ctr">
            <a:noAutofit/>
          </a:bodyPr>
          <a:p>
            <a:pPr>
              <a:lnSpc>
                <a:spcPct val="100000"/>
              </a:lnSpc>
            </a:pPr>
            <a:r>
              <a:rPr b="0" lang="en-US" sz="1000" spc="-1" strike="noStrike">
                <a:solidFill>
                  <a:srgbClr val="bfbfbf"/>
                </a:solidFill>
                <a:latin typeface="Quire Sans Pro Light"/>
              </a:rPr>
              <a:t>20XX</a:t>
            </a:r>
            <a:endParaRPr b="0" lang="en-IN" sz="1000" spc="-1" strike="noStrike">
              <a:latin typeface="Times New Roman"/>
            </a:endParaRPr>
          </a:p>
        </p:txBody>
      </p:sp>
      <p:sp>
        <p:nvSpPr>
          <p:cNvPr id="444" name="TextShape 4"/>
          <p:cNvSpPr txBox="1"/>
          <p:nvPr/>
        </p:nvSpPr>
        <p:spPr>
          <a:xfrm>
            <a:off x="8610480" y="6356520"/>
            <a:ext cx="2742840" cy="364680"/>
          </a:xfrm>
          <a:prstGeom prst="rect">
            <a:avLst/>
          </a:prstGeom>
          <a:noFill/>
          <a:ln>
            <a:noFill/>
          </a:ln>
        </p:spPr>
        <p:txBody>
          <a:bodyPr anchor="ctr">
            <a:noAutofit/>
          </a:bodyPr>
          <a:p>
            <a:pPr algn="r">
              <a:lnSpc>
                <a:spcPct val="100000"/>
              </a:lnSpc>
            </a:pPr>
            <a:fld id="{1300F74C-3687-4BB2-B1CC-4C8355139246}" type="slidenum">
              <a:rPr b="0" lang="en-ZA" sz="1000" spc="-1" strike="noStrike">
                <a:solidFill>
                  <a:srgbClr val="808080"/>
                </a:solidFill>
                <a:latin typeface="Quire Sans Pro Light"/>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5" name="Picture Placeholder 5" descr="Photo of plant next to a couch"/>
          <p:cNvPicPr/>
          <p:nvPr/>
        </p:nvPicPr>
        <p:blipFill>
          <a:blip r:embed="rId1"/>
          <a:srcRect l="0" t="5" r="0" b="5"/>
          <a:stretch/>
        </p:blipFill>
        <p:spPr>
          <a:xfrm>
            <a:off x="1440" y="0"/>
            <a:ext cx="12188520" cy="6857640"/>
          </a:xfrm>
          <a:prstGeom prst="rect">
            <a:avLst/>
          </a:prstGeom>
          <a:ln>
            <a:noFill/>
          </a:ln>
        </p:spPr>
      </p:pic>
      <p:sp>
        <p:nvSpPr>
          <p:cNvPr id="446" name="TextShape 1"/>
          <p:cNvSpPr txBox="1"/>
          <p:nvPr/>
        </p:nvSpPr>
        <p:spPr>
          <a:xfrm>
            <a:off x="6095880" y="1143000"/>
            <a:ext cx="5486040" cy="4571640"/>
          </a:xfrm>
          <a:prstGeom prst="rect">
            <a:avLst/>
          </a:prstGeom>
          <a:solidFill>
            <a:srgbClr val="ffffff">
              <a:alpha val="90000"/>
            </a:srgbClr>
          </a:solidFill>
          <a:ln>
            <a:noFill/>
          </a:ln>
        </p:spPr>
        <p:txBody>
          <a:bodyPr lIns="612720" rIns="457200" bIns="2743200" anchor="b">
            <a:noAutofit/>
          </a:bodyPr>
          <a:p>
            <a:pPr>
              <a:lnSpc>
                <a:spcPct val="90000"/>
              </a:lnSpc>
            </a:pPr>
            <a:r>
              <a:rPr b="0" lang="en-US" sz="3600" spc="-1" strike="noStrike">
                <a:solidFill>
                  <a:srgbClr val="000000"/>
                </a:solidFill>
                <a:latin typeface="Tisa Offc Serif Pro"/>
              </a:rPr>
              <a:t>Abou US</a:t>
            </a:r>
            <a:endParaRPr b="0" lang="en-US" sz="3600" spc="-1" strike="noStrike">
              <a:solidFill>
                <a:srgbClr val="000000"/>
              </a:solidFill>
              <a:latin typeface="Quire Sans Pro Light"/>
            </a:endParaRPr>
          </a:p>
        </p:txBody>
      </p:sp>
      <p:sp>
        <p:nvSpPr>
          <p:cNvPr id="447" name="TextShape 2"/>
          <p:cNvSpPr txBox="1"/>
          <p:nvPr/>
        </p:nvSpPr>
        <p:spPr>
          <a:xfrm>
            <a:off x="6629400" y="2996640"/>
            <a:ext cx="4416120" cy="2216520"/>
          </a:xfrm>
          <a:prstGeom prst="rect">
            <a:avLst/>
          </a:prstGeom>
          <a:noFill/>
          <a:ln>
            <a:noFill/>
          </a:ln>
        </p:spPr>
        <p:txBody>
          <a:bodyPr>
            <a:normAutofit/>
          </a:bodyPr>
          <a:p>
            <a:pPr>
              <a:lnSpc>
                <a:spcPts val="2001"/>
              </a:lnSpc>
              <a:spcBef>
                <a:spcPts val="1001"/>
              </a:spcBef>
              <a:tabLst>
                <a:tab algn="l" pos="0"/>
              </a:tabLst>
            </a:pPr>
            <a:r>
              <a:rPr b="1" lang="en-IN" sz="1100" spc="-1" strike="noStrike">
                <a:solidFill>
                  <a:srgbClr val="666666"/>
                </a:solidFill>
                <a:latin typeface="Montserrat"/>
              </a:rPr>
              <a:t>Dainity is a full-service digital agency located in Cleveland, OHIO . Founded in 2011, Dainity has a team of nearly 100 designers, writers, developers, marketers, and problem solvers who work tirelessly to make websites successful. Dainity offers its clients creative ways to build, plan, and promote their website. They focus on web design, PPC marketing, and organic SEO.</a:t>
            </a:r>
            <a:endParaRPr b="0" lang="en-US" sz="1100" spc="-1" strike="noStrike">
              <a:solidFill>
                <a:srgbClr val="000000"/>
              </a:solidFill>
              <a:latin typeface="Quire Sans Pro Light"/>
            </a:endParaRPr>
          </a:p>
        </p:txBody>
      </p:sp>
      <p:sp>
        <p:nvSpPr>
          <p:cNvPr id="448"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2E3F71EC-0243-4940-9EDE-FE24B84C2DEA}" type="slidenum">
              <a:rPr b="0" lang="en-US" sz="1000" spc="-1" strike="noStrike">
                <a:solidFill>
                  <a:srgbClr val="ffffff"/>
                </a:solidFill>
                <a:latin typeface="Quire Sans Pro Light"/>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extShape 1"/>
          <p:cNvSpPr txBox="1"/>
          <p:nvPr/>
        </p:nvSpPr>
        <p:spPr>
          <a:xfrm>
            <a:off x="1066680" y="924480"/>
            <a:ext cx="10058040" cy="1140840"/>
          </a:xfrm>
          <a:prstGeom prst="rect">
            <a:avLst/>
          </a:prstGeom>
          <a:noFill/>
          <a:ln>
            <a:noFill/>
          </a:ln>
        </p:spPr>
        <p:txBody>
          <a:bodyPr anchor="b">
            <a:normAutofit/>
          </a:bodyPr>
          <a:p>
            <a:pPr algn="ctr">
              <a:lnSpc>
                <a:spcPct val="90000"/>
              </a:lnSpc>
            </a:pPr>
            <a:r>
              <a:rPr b="0" lang="en-US" sz="3200" spc="-1" strike="noStrike">
                <a:solidFill>
                  <a:srgbClr val="000000"/>
                </a:solidFill>
                <a:latin typeface="Tisa Offc Serif Pro"/>
              </a:rPr>
              <a:t>Market summary</a:t>
            </a:r>
            <a:endParaRPr b="0" lang="en-US" sz="3200" spc="-1" strike="noStrike">
              <a:solidFill>
                <a:srgbClr val="000000"/>
              </a:solidFill>
              <a:latin typeface="Quire Sans Pro Light"/>
            </a:endParaRPr>
          </a:p>
        </p:txBody>
      </p:sp>
      <p:sp>
        <p:nvSpPr>
          <p:cNvPr id="450" name="TextShape 2"/>
          <p:cNvSpPr txBox="1"/>
          <p:nvPr/>
        </p:nvSpPr>
        <p:spPr>
          <a:xfrm>
            <a:off x="1353240" y="3548520"/>
            <a:ext cx="2742840" cy="2285640"/>
          </a:xfrm>
          <a:prstGeom prst="rect">
            <a:avLst/>
          </a:prstGeom>
          <a:noFill/>
          <a:ln>
            <a:noFill/>
          </a:ln>
        </p:spPr>
        <p:txBody>
          <a:bodyPr>
            <a:normAutofit/>
          </a:bodyPr>
          <a:p>
            <a:pPr algn="ctr">
              <a:lnSpc>
                <a:spcPts val="2001"/>
              </a:lnSpc>
              <a:spcBef>
                <a:spcPts val="1001"/>
              </a:spcBef>
              <a:tabLst>
                <a:tab algn="l" pos="0"/>
              </a:tabLst>
            </a:pPr>
            <a:r>
              <a:rPr b="0" lang="en-US" sz="1800" spc="-1" strike="noStrike">
                <a:solidFill>
                  <a:srgbClr val="333333"/>
                </a:solidFill>
                <a:latin typeface="Montserrat"/>
                <a:ea typeface="Times New Roman"/>
              </a:rPr>
              <a:t>Reach audiences with 33% higher incomes and 29% higher purchasing power with Dainity</a:t>
            </a:r>
            <a:endParaRPr b="0" lang="en-US" sz="1800" spc="-1" strike="noStrike">
              <a:solidFill>
                <a:srgbClr val="000000"/>
              </a:solidFill>
              <a:latin typeface="Quire Sans Pro Light"/>
            </a:endParaRPr>
          </a:p>
          <a:p>
            <a:pPr algn="ctr">
              <a:lnSpc>
                <a:spcPts val="2001"/>
              </a:lnSpc>
              <a:spcBef>
                <a:spcPts val="1001"/>
              </a:spcBef>
              <a:tabLst>
                <a:tab algn="l" pos="0"/>
              </a:tabLst>
            </a:pPr>
            <a:r>
              <a:rPr b="0" lang="en-US" sz="1400" spc="-1" strike="noStrike">
                <a:solidFill>
                  <a:srgbClr val="000000"/>
                </a:solidFill>
                <a:latin typeface="Quire Sans Pro Light"/>
                <a:ea typeface="Times New Roman"/>
              </a:rPr>
              <a:t>.</a:t>
            </a:r>
            <a:endParaRPr b="0" lang="en-US" sz="1400" spc="-1" strike="noStrike">
              <a:solidFill>
                <a:srgbClr val="000000"/>
              </a:solidFill>
              <a:latin typeface="Quire Sans Pro Light"/>
            </a:endParaRPr>
          </a:p>
          <a:p>
            <a:pPr algn="ctr">
              <a:lnSpc>
                <a:spcPts val="2001"/>
              </a:lnSpc>
              <a:spcBef>
                <a:spcPts val="1001"/>
              </a:spcBef>
              <a:tabLst>
                <a:tab algn="l" pos="0"/>
              </a:tabLst>
            </a:pPr>
            <a:endParaRPr b="0" lang="en-US" sz="1400" spc="-1" strike="noStrike">
              <a:solidFill>
                <a:srgbClr val="000000"/>
              </a:solidFill>
              <a:latin typeface="Quire Sans Pro Light"/>
            </a:endParaRPr>
          </a:p>
        </p:txBody>
      </p:sp>
      <p:sp>
        <p:nvSpPr>
          <p:cNvPr id="451" name="TextShape 3"/>
          <p:cNvSpPr txBox="1"/>
          <p:nvPr/>
        </p:nvSpPr>
        <p:spPr>
          <a:xfrm>
            <a:off x="4759560" y="3548520"/>
            <a:ext cx="2742840" cy="2285640"/>
          </a:xfrm>
          <a:prstGeom prst="rect">
            <a:avLst/>
          </a:prstGeom>
          <a:noFill/>
          <a:ln>
            <a:noFill/>
          </a:ln>
        </p:spPr>
        <p:txBody>
          <a:bodyPr>
            <a:noAutofit/>
          </a:bodyPr>
          <a:p>
            <a:pPr algn="ctr">
              <a:lnSpc>
                <a:spcPts val="2001"/>
              </a:lnSpc>
              <a:spcBef>
                <a:spcPts val="1001"/>
              </a:spcBef>
              <a:tabLst>
                <a:tab algn="l" pos="0"/>
              </a:tabLst>
            </a:pPr>
            <a:r>
              <a:rPr b="0" lang="en-US" sz="1800" spc="-1" strike="noStrike">
                <a:solidFill>
                  <a:srgbClr val="333333"/>
                </a:solidFill>
                <a:latin typeface="Montserrat"/>
                <a:ea typeface="Times New Roman"/>
              </a:rPr>
              <a:t>Keep your business top of mind with the right marketing channels at the right time</a:t>
            </a:r>
            <a:endParaRPr b="0" lang="en-US" sz="1800" spc="-1" strike="noStrike">
              <a:solidFill>
                <a:srgbClr val="000000"/>
              </a:solidFill>
              <a:latin typeface="Quire Sans Pro Light"/>
            </a:endParaRPr>
          </a:p>
        </p:txBody>
      </p:sp>
      <p:sp>
        <p:nvSpPr>
          <p:cNvPr id="452" name="TextShape 4"/>
          <p:cNvSpPr txBox="1"/>
          <p:nvPr/>
        </p:nvSpPr>
        <p:spPr>
          <a:xfrm>
            <a:off x="8165520" y="3548520"/>
            <a:ext cx="2742840" cy="2285640"/>
          </a:xfrm>
          <a:prstGeom prst="rect">
            <a:avLst/>
          </a:prstGeom>
          <a:noFill/>
          <a:ln>
            <a:noFill/>
          </a:ln>
        </p:spPr>
        <p:txBody>
          <a:bodyPr>
            <a:noAutofit/>
          </a:bodyPr>
          <a:p>
            <a:pPr algn="ctr">
              <a:lnSpc>
                <a:spcPts val="2001"/>
              </a:lnSpc>
              <a:spcBef>
                <a:spcPts val="1001"/>
              </a:spcBef>
              <a:tabLst>
                <a:tab algn="l" pos="0"/>
              </a:tabLst>
            </a:pPr>
            <a:r>
              <a:rPr b="0" lang="en-US" sz="1800" spc="-1" strike="noStrike">
                <a:solidFill>
                  <a:srgbClr val="333333"/>
                </a:solidFill>
                <a:latin typeface="Montserrat"/>
                <a:ea typeface="Times New Roman"/>
              </a:rPr>
              <a:t>With over 50 years of local marketing experience, Dainity knows the best offers to generate results</a:t>
            </a:r>
            <a:r>
              <a:rPr b="0" lang="en-US" sz="1400" spc="-1" strike="noStrike">
                <a:solidFill>
                  <a:srgbClr val="000000"/>
                </a:solidFill>
                <a:latin typeface="Quire Sans Pro Light"/>
                <a:ea typeface="Times New Roman"/>
              </a:rPr>
              <a:t>.</a:t>
            </a:r>
            <a:endParaRPr b="0" lang="en-US" sz="1400" spc="-1" strike="noStrike">
              <a:solidFill>
                <a:srgbClr val="000000"/>
              </a:solidFill>
              <a:latin typeface="Quire Sans Pro Light"/>
            </a:endParaRPr>
          </a:p>
        </p:txBody>
      </p:sp>
      <p:sp>
        <p:nvSpPr>
          <p:cNvPr id="453" name="TextShape 5"/>
          <p:cNvSpPr txBox="1"/>
          <p:nvPr/>
        </p:nvSpPr>
        <p:spPr>
          <a:xfrm>
            <a:off x="8610480" y="6356520"/>
            <a:ext cx="2742840" cy="364680"/>
          </a:xfrm>
          <a:prstGeom prst="rect">
            <a:avLst/>
          </a:prstGeom>
          <a:noFill/>
          <a:ln>
            <a:noFill/>
          </a:ln>
        </p:spPr>
        <p:txBody>
          <a:bodyPr anchor="ctr">
            <a:noAutofit/>
          </a:bodyPr>
          <a:p>
            <a:pPr algn="r">
              <a:lnSpc>
                <a:spcPct val="100000"/>
              </a:lnSpc>
            </a:pPr>
            <a:fld id="{978F9861-7B11-4792-A0ED-27ABCCD35481}" type="slidenum">
              <a:rPr b="0" lang="en-US" sz="1000" spc="-1" strike="noStrike">
                <a:solidFill>
                  <a:srgbClr val="808080"/>
                </a:solidFill>
                <a:latin typeface="Quire Sans Pro Light"/>
              </a:rPr>
              <a:t>&lt;number&gt;</a:t>
            </a:fld>
            <a:endParaRPr b="0" lang="en-IN" sz="1000" spc="-1" strike="noStrike">
              <a:latin typeface="Times New Roman"/>
            </a:endParaRPr>
          </a:p>
        </p:txBody>
      </p:sp>
      <p:pic>
        <p:nvPicPr>
          <p:cNvPr id="454" name="Picture Placeholder 10" descr=""/>
          <p:cNvPicPr/>
          <p:nvPr/>
        </p:nvPicPr>
        <p:blipFill>
          <a:blip r:embed="rId1"/>
          <a:srcRect l="13757" t="0" r="13757" b="0"/>
          <a:stretch/>
        </p:blipFill>
        <p:spPr>
          <a:xfrm>
            <a:off x="2357640" y="2706480"/>
            <a:ext cx="731160" cy="731160"/>
          </a:xfrm>
          <a:prstGeom prst="rect">
            <a:avLst/>
          </a:prstGeom>
          <a:ln>
            <a:noFill/>
          </a:ln>
        </p:spPr>
      </p:pic>
      <p:pic>
        <p:nvPicPr>
          <p:cNvPr id="455" name="Picture Placeholder 16" descr=""/>
          <p:cNvPicPr/>
          <p:nvPr/>
        </p:nvPicPr>
        <p:blipFill>
          <a:blip r:embed="rId2"/>
          <a:srcRect l="13837" t="0" r="13837" b="0"/>
          <a:stretch/>
        </p:blipFill>
        <p:spPr>
          <a:xfrm>
            <a:off x="5765400" y="2706480"/>
            <a:ext cx="731160" cy="731160"/>
          </a:xfrm>
          <a:prstGeom prst="rect">
            <a:avLst/>
          </a:prstGeom>
          <a:ln>
            <a:noFill/>
          </a:ln>
        </p:spPr>
      </p:pic>
      <p:pic>
        <p:nvPicPr>
          <p:cNvPr id="456" name="Picture Placeholder 20" descr=""/>
          <p:cNvPicPr/>
          <p:nvPr/>
        </p:nvPicPr>
        <p:blipFill>
          <a:blip r:embed="rId3"/>
          <a:srcRect l="13837" t="0" r="13837" b="0"/>
          <a:stretch/>
        </p:blipFill>
        <p:spPr>
          <a:xfrm>
            <a:off x="9172080" y="2706480"/>
            <a:ext cx="731160" cy="7311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7" name="Picture Placeholder 132" descr="A clock on a wall"/>
          <p:cNvPicPr/>
          <p:nvPr/>
        </p:nvPicPr>
        <p:blipFill>
          <a:blip r:embed="rId1"/>
          <a:srcRect l="23" t="0" r="23" b="0"/>
          <a:stretch/>
        </p:blipFill>
        <p:spPr>
          <a:xfrm>
            <a:off x="1440" y="0"/>
            <a:ext cx="6180840" cy="6857640"/>
          </a:xfrm>
          <a:prstGeom prst="rect">
            <a:avLst/>
          </a:prstGeom>
          <a:ln>
            <a:noFill/>
          </a:ln>
        </p:spPr>
      </p:pic>
      <p:pic>
        <p:nvPicPr>
          <p:cNvPr id="458" name="Picture Placeholder 121" descr="A person sitting at a desk with a computer"/>
          <p:cNvPicPr/>
          <p:nvPr/>
        </p:nvPicPr>
        <p:blipFill>
          <a:blip r:embed="rId2"/>
          <a:srcRect l="0" t="14" r="0" b="14"/>
          <a:stretch/>
        </p:blipFill>
        <p:spPr>
          <a:xfrm>
            <a:off x="4298760" y="24840"/>
            <a:ext cx="8229240" cy="5303160"/>
          </a:xfrm>
          <a:prstGeom prst="rect">
            <a:avLst/>
          </a:prstGeom>
          <a:ln>
            <a:noFill/>
          </a:ln>
        </p:spPr>
      </p:pic>
      <p:sp>
        <p:nvSpPr>
          <p:cNvPr id="459" name="TextShape 1"/>
          <p:cNvSpPr txBox="1"/>
          <p:nvPr/>
        </p:nvSpPr>
        <p:spPr>
          <a:xfrm>
            <a:off x="838080" y="6356520"/>
            <a:ext cx="2742840" cy="364680"/>
          </a:xfrm>
          <a:prstGeom prst="rect">
            <a:avLst/>
          </a:prstGeom>
          <a:noFill/>
          <a:ln>
            <a:noFill/>
          </a:ln>
        </p:spPr>
        <p:txBody>
          <a:bodyPr anchor="ctr">
            <a:noAutofit/>
          </a:bodyPr>
          <a:p>
            <a:pPr>
              <a:lnSpc>
                <a:spcPct val="100000"/>
              </a:lnSpc>
            </a:pPr>
            <a:r>
              <a:rPr b="0" lang="en-US" sz="1000" spc="-1" strike="noStrike">
                <a:solidFill>
                  <a:srgbClr val="ffffff"/>
                </a:solidFill>
                <a:latin typeface="Quire Sans Pro Light"/>
              </a:rPr>
              <a:t>20XX</a:t>
            </a:r>
            <a:endParaRPr b="0" lang="en-IN" sz="1000" spc="-1" strike="noStrike">
              <a:latin typeface="Times New Roman"/>
            </a:endParaRPr>
          </a:p>
        </p:txBody>
      </p:sp>
      <p:sp>
        <p:nvSpPr>
          <p:cNvPr id="460" name="TextShape 2"/>
          <p:cNvSpPr txBox="1"/>
          <p:nvPr/>
        </p:nvSpPr>
        <p:spPr>
          <a:xfrm>
            <a:off x="4038480" y="6356520"/>
            <a:ext cx="4114440" cy="364680"/>
          </a:xfrm>
          <a:prstGeom prst="rect">
            <a:avLst/>
          </a:prstGeom>
          <a:noFill/>
          <a:ln>
            <a:noFill/>
          </a:ln>
        </p:spPr>
        <p:txBody>
          <a:bodyPr anchor="ctr">
            <a:noAutofit/>
          </a:bodyPr>
          <a:p>
            <a:pPr algn="ctr">
              <a:lnSpc>
                <a:spcPct val="100000"/>
              </a:lnSpc>
            </a:pPr>
            <a:r>
              <a:rPr b="0" lang="en-US" sz="1000" spc="-1" strike="noStrike">
                <a:solidFill>
                  <a:srgbClr val="9f9f9f"/>
                </a:solidFill>
                <a:latin typeface="Quire Sans Pro Light"/>
              </a:rPr>
              <a:t>Dainity business plan</a:t>
            </a:r>
            <a:endParaRPr b="0" lang="en-IN" sz="1000" spc="-1" strike="noStrike">
              <a:latin typeface="Times New Roman"/>
            </a:endParaRPr>
          </a:p>
        </p:txBody>
      </p:sp>
      <p:sp>
        <p:nvSpPr>
          <p:cNvPr id="461"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791422ED-9D5A-4360-AFED-1C20D13EBC7C}" type="slidenum">
              <a:rPr b="0" lang="en-US" sz="1000" spc="-1" strike="noStrike">
                <a:solidFill>
                  <a:srgbClr val="9f9f9f"/>
                </a:solidFill>
                <a:latin typeface="Quire Sans Pro Light"/>
              </a:rPr>
              <a:t>&lt;number&gt;</a:t>
            </a:fld>
            <a:endParaRPr b="0" lang="en-IN" sz="1000" spc="-1" strike="noStrike">
              <a:latin typeface="Times New Roman"/>
            </a:endParaRPr>
          </a:p>
        </p:txBody>
      </p:sp>
      <p:sp>
        <p:nvSpPr>
          <p:cNvPr id="462" name="TextShape 4"/>
          <p:cNvSpPr txBox="1"/>
          <p:nvPr/>
        </p:nvSpPr>
        <p:spPr>
          <a:xfrm>
            <a:off x="1008000" y="3390120"/>
            <a:ext cx="5257440" cy="1577880"/>
          </a:xfrm>
          <a:prstGeom prst="rect">
            <a:avLst/>
          </a:prstGeom>
          <a:solidFill>
            <a:srgbClr val="ffffff"/>
          </a:solidFill>
          <a:ln>
            <a:noFill/>
          </a:ln>
        </p:spPr>
        <p:txBody>
          <a:bodyPr anchor="b">
            <a:normAutofit/>
          </a:bodyPr>
          <a:p>
            <a:pPr algn="ctr">
              <a:lnSpc>
                <a:spcPct val="90000"/>
              </a:lnSpc>
            </a:pPr>
            <a:r>
              <a:rPr b="0" lang="en-US" sz="3600" spc="-1" strike="noStrike">
                <a:solidFill>
                  <a:srgbClr val="000000"/>
                </a:solidFill>
                <a:latin typeface="Tisa Offc Serif Pro"/>
              </a:rPr>
              <a:t>Our Business Plan  Overview</a:t>
            </a:r>
            <a:endParaRPr b="0" lang="en-US" sz="3600" spc="-1" strike="noStrike">
              <a:solidFill>
                <a:srgbClr val="000000"/>
              </a:solidFill>
              <a:latin typeface="Quire Sans Pro Light"/>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CustomShape 1"/>
          <p:cNvSpPr/>
          <p:nvPr/>
        </p:nvSpPr>
        <p:spPr>
          <a:xfrm>
            <a:off x="0" y="0"/>
            <a:ext cx="12191760" cy="456840"/>
          </a:xfrm>
          <a:prstGeom prst="rect">
            <a:avLst/>
          </a:prstGeom>
          <a:noFill/>
          <a:ln>
            <a:noFill/>
          </a:ln>
        </p:spPr>
        <p:style>
          <a:lnRef idx="0"/>
          <a:fillRef idx="0"/>
          <a:effectRef idx="0"/>
          <a:fontRef idx="minor"/>
        </p:style>
      </p:sp>
      <p:sp>
        <p:nvSpPr>
          <p:cNvPr id="464" name="CustomShape 2"/>
          <p:cNvSpPr/>
          <p:nvPr/>
        </p:nvSpPr>
        <p:spPr>
          <a:xfrm>
            <a:off x="596160" y="1156320"/>
            <a:ext cx="9984240" cy="371340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1" lang="en-IN" sz="1400" spc="-1" strike="noStrike">
                <a:solidFill>
                  <a:srgbClr val="595959"/>
                </a:solidFill>
                <a:latin typeface="Arial"/>
              </a:rPr>
              <a:t>A common worry we come across when talking about digital marketing planning is the fear of accidentally 'forgetting about' or leaving out potential opportunities for digital marketing. This is a very valid concern, given the vast number of digital media and platform options out there.</a:t>
            </a: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r>
              <a:rPr b="1" lang="en-IN" sz="1400" spc="-1" strike="noStrike">
                <a:solidFill>
                  <a:srgbClr val="595959"/>
                </a:solidFill>
                <a:latin typeface="Arial"/>
              </a:rPr>
              <a:t>That's where our RACE Framework comes in - structured across Reach, Act, Convert, and Engage. Our RACE marketing plan starts with the first discovery of your brand by customers - how they 'reach' you, and continues across the customer journey, through to their first purchase, and then continuing to become a loyal fan and advocate.</a:t>
            </a: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r>
              <a:rPr b="1" i="1" lang="en-IN" sz="1400" spc="-1" strike="noStrike">
                <a:solidFill>
                  <a:srgbClr val="595959"/>
                </a:solidFill>
                <a:latin typeface="Arial"/>
              </a:rPr>
              <a:t>Without a strategic approach, crucial touchpoints can get missed out..</a:t>
            </a: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r>
              <a:rPr b="1" lang="en-IN" sz="1400" spc="-1" strike="noStrike">
                <a:solidFill>
                  <a:srgbClr val="595959"/>
                </a:solidFill>
                <a:latin typeface="Arial"/>
              </a:rPr>
              <a:t>Case in point, here is an example of a typical customer lifecycle for a marketer's business before implementing RACE analysis. This reflects the kind of activities that we see running as 'always on' marketing for small businesses before they implement RACE. They have often grown 'organically', based on uninformed opinions of 'what marketing should we do?'</a:t>
            </a: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838080" y="6356520"/>
            <a:ext cx="2742840" cy="364680"/>
          </a:xfrm>
          <a:prstGeom prst="rect">
            <a:avLst/>
          </a:prstGeom>
          <a:noFill/>
          <a:ln>
            <a:noFill/>
          </a:ln>
        </p:spPr>
        <p:txBody>
          <a:bodyPr anchor="ctr">
            <a:noAutofit/>
          </a:bodyPr>
          <a:p>
            <a:pPr>
              <a:lnSpc>
                <a:spcPct val="100000"/>
              </a:lnSpc>
            </a:pPr>
            <a:fld id="{B67848A9-79BE-4D17-8119-072960107639}" type="datetime1">
              <a:rPr b="0" lang="en-US" sz="1000" spc="-1" strike="noStrike">
                <a:solidFill>
                  <a:srgbClr val="808080"/>
                </a:solidFill>
                <a:latin typeface="Quire Sans Pro Light"/>
              </a:rPr>
              <a:t>10/26/2023</a:t>
            </a:fld>
            <a:endParaRPr b="0" lang="en-IN" sz="1000" spc="-1" strike="noStrike">
              <a:latin typeface="Times New Roman"/>
            </a:endParaRPr>
          </a:p>
        </p:txBody>
      </p:sp>
      <p:sp>
        <p:nvSpPr>
          <p:cNvPr id="466" name="TextShape 2"/>
          <p:cNvSpPr txBox="1"/>
          <p:nvPr/>
        </p:nvSpPr>
        <p:spPr>
          <a:xfrm>
            <a:off x="4038480" y="6356520"/>
            <a:ext cx="4114440" cy="364680"/>
          </a:xfrm>
          <a:prstGeom prst="rect">
            <a:avLst/>
          </a:prstGeom>
          <a:noFill/>
          <a:ln>
            <a:noFill/>
          </a:ln>
        </p:spPr>
        <p:txBody>
          <a:bodyPr anchor="ctr">
            <a:noAutofit/>
          </a:bodyPr>
          <a:p>
            <a:endParaRPr b="0" lang="en-IN" sz="2400" spc="-1" strike="noStrike">
              <a:latin typeface="Times New Roman"/>
            </a:endParaRPr>
          </a:p>
        </p:txBody>
      </p:sp>
      <p:sp>
        <p:nvSpPr>
          <p:cNvPr id="467"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0621AD99-2F52-4677-9C6B-DD4A8CDDB2A4}" type="slidenum">
              <a:rPr b="0" lang="en-US" sz="1000" spc="-1" strike="noStrike">
                <a:solidFill>
                  <a:srgbClr val="808080"/>
                </a:solidFill>
                <a:latin typeface="Quire Sans Pro Light"/>
              </a:rPr>
              <a:t>&lt;number&gt;</a:t>
            </a:fld>
            <a:endParaRPr b="0" lang="en-IN" sz="1000" spc="-1" strike="noStrike">
              <a:latin typeface="Times New Roman"/>
            </a:endParaRPr>
          </a:p>
        </p:txBody>
      </p:sp>
      <p:pic>
        <p:nvPicPr>
          <p:cNvPr id="468" name="Picture 2" descr=""/>
          <p:cNvPicPr/>
          <p:nvPr/>
        </p:nvPicPr>
        <p:blipFill>
          <a:blip r:embed="rId1"/>
          <a:stretch/>
        </p:blipFill>
        <p:spPr>
          <a:xfrm>
            <a:off x="9360" y="0"/>
            <a:ext cx="12174120" cy="68576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a:off x="838080" y="6356520"/>
            <a:ext cx="2742840" cy="364680"/>
          </a:xfrm>
          <a:prstGeom prst="rect">
            <a:avLst/>
          </a:prstGeom>
          <a:noFill/>
          <a:ln>
            <a:noFill/>
          </a:ln>
        </p:spPr>
        <p:txBody>
          <a:bodyPr anchor="ctr">
            <a:noAutofit/>
          </a:bodyPr>
          <a:p>
            <a:pPr>
              <a:lnSpc>
                <a:spcPct val="100000"/>
              </a:lnSpc>
            </a:pPr>
            <a:fld id="{D487FF45-D2D0-48FA-B86D-60E2F64137C4}" type="datetime1">
              <a:rPr b="0" lang="en-US" sz="1000" spc="-1" strike="noStrike">
                <a:solidFill>
                  <a:srgbClr val="808080"/>
                </a:solidFill>
                <a:latin typeface="Quire Sans Pro Light"/>
              </a:rPr>
              <a:t>10/26/2023</a:t>
            </a:fld>
            <a:endParaRPr b="0" lang="en-IN" sz="1000" spc="-1" strike="noStrike">
              <a:latin typeface="Times New Roman"/>
            </a:endParaRPr>
          </a:p>
        </p:txBody>
      </p:sp>
      <p:sp>
        <p:nvSpPr>
          <p:cNvPr id="470" name="TextShape 2"/>
          <p:cNvSpPr txBox="1"/>
          <p:nvPr/>
        </p:nvSpPr>
        <p:spPr>
          <a:xfrm>
            <a:off x="4038480" y="6356520"/>
            <a:ext cx="4114440" cy="364680"/>
          </a:xfrm>
          <a:prstGeom prst="rect">
            <a:avLst/>
          </a:prstGeom>
          <a:noFill/>
          <a:ln>
            <a:noFill/>
          </a:ln>
        </p:spPr>
        <p:txBody>
          <a:bodyPr anchor="ctr">
            <a:noAutofit/>
          </a:bodyPr>
          <a:p>
            <a:endParaRPr b="0" lang="en-IN" sz="2400" spc="-1" strike="noStrike">
              <a:latin typeface="Times New Roman"/>
            </a:endParaRPr>
          </a:p>
        </p:txBody>
      </p:sp>
      <p:sp>
        <p:nvSpPr>
          <p:cNvPr id="471"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B7372F1B-0503-45A2-AC27-405839B8C45F}" type="slidenum">
              <a:rPr b="0" lang="en-US" sz="1000" spc="-1" strike="noStrike">
                <a:solidFill>
                  <a:srgbClr val="808080"/>
                </a:solidFill>
                <a:latin typeface="Quire Sans Pro Light"/>
              </a:rPr>
              <a:t>&lt;number&gt;</a:t>
            </a:fld>
            <a:endParaRPr b="0" lang="en-IN" sz="1000" spc="-1" strike="noStrike">
              <a:latin typeface="Times New Roman"/>
            </a:endParaRPr>
          </a:p>
        </p:txBody>
      </p:sp>
      <p:pic>
        <p:nvPicPr>
          <p:cNvPr id="472" name="Picture 2" descr=""/>
          <p:cNvPicPr/>
          <p:nvPr/>
        </p:nvPicPr>
        <p:blipFill>
          <a:blip r:embed="rId1"/>
          <a:stretch/>
        </p:blipFill>
        <p:spPr>
          <a:xfrm>
            <a:off x="0" y="1440"/>
            <a:ext cx="12191760" cy="68544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1063440" y="927360"/>
            <a:ext cx="10061280" cy="1137960"/>
          </a:xfrm>
          <a:prstGeom prst="rect">
            <a:avLst/>
          </a:prstGeom>
          <a:noFill/>
          <a:ln>
            <a:noFill/>
          </a:ln>
        </p:spPr>
        <p:txBody>
          <a:bodyPr anchor="b">
            <a:normAutofit/>
          </a:bodyPr>
          <a:p>
            <a:pPr algn="ctr">
              <a:lnSpc>
                <a:spcPct val="90000"/>
              </a:lnSpc>
            </a:pPr>
            <a:r>
              <a:rPr b="0" lang="en-US" sz="3200" spc="-1" strike="noStrike">
                <a:solidFill>
                  <a:srgbClr val="000000"/>
                </a:solidFill>
                <a:latin typeface="Tisa Offc Serif Pro"/>
              </a:rPr>
              <a:t>Our Services </a:t>
            </a:r>
            <a:endParaRPr b="0" lang="en-US" sz="3200" spc="-1" strike="noStrike">
              <a:solidFill>
                <a:srgbClr val="000000"/>
              </a:solidFill>
              <a:latin typeface="Quire Sans Pro Light"/>
            </a:endParaRPr>
          </a:p>
        </p:txBody>
      </p:sp>
      <p:sp>
        <p:nvSpPr>
          <p:cNvPr id="474" name="TextShape 2"/>
          <p:cNvSpPr txBox="1"/>
          <p:nvPr/>
        </p:nvSpPr>
        <p:spPr>
          <a:xfrm>
            <a:off x="1657080" y="2341080"/>
            <a:ext cx="4114440" cy="364320"/>
          </a:xfrm>
          <a:prstGeom prst="rect">
            <a:avLst/>
          </a:prstGeom>
          <a:noFill/>
          <a:ln>
            <a:noFill/>
          </a:ln>
        </p:spPr>
        <p:txBody>
          <a:bodyPr anchor="ctr">
            <a:noAutofit/>
          </a:bodyPr>
          <a:p>
            <a:pPr>
              <a:lnSpc>
                <a:spcPts val="2200"/>
              </a:lnSpc>
              <a:spcBef>
                <a:spcPts val="1001"/>
              </a:spcBef>
              <a:tabLst>
                <a:tab algn="l" pos="0"/>
              </a:tabLst>
            </a:pPr>
            <a:r>
              <a:rPr b="0" lang="en-US" sz="1800" spc="-1" strike="noStrike">
                <a:solidFill>
                  <a:srgbClr val="af4627"/>
                </a:solidFill>
                <a:latin typeface="Tisa Offc Serif Pro"/>
              </a:rPr>
              <a:t>Market gap</a:t>
            </a:r>
            <a:endParaRPr b="0" lang="en-US" sz="1800" spc="-1" strike="noStrike">
              <a:solidFill>
                <a:srgbClr val="000000"/>
              </a:solidFill>
              <a:latin typeface="Quire Sans Pro Light"/>
            </a:endParaRPr>
          </a:p>
        </p:txBody>
      </p:sp>
      <p:sp>
        <p:nvSpPr>
          <p:cNvPr id="475" name="TextShape 3"/>
          <p:cNvSpPr txBox="1"/>
          <p:nvPr/>
        </p:nvSpPr>
        <p:spPr>
          <a:xfrm>
            <a:off x="1657080" y="2707200"/>
            <a:ext cx="4114440" cy="731160"/>
          </a:xfrm>
          <a:prstGeom prst="rect">
            <a:avLst/>
          </a:prstGeom>
          <a:noFill/>
          <a:ln>
            <a:noFill/>
          </a:ln>
        </p:spPr>
        <p:txBody>
          <a:bodyPr>
            <a:normAutofit/>
          </a:bodyPr>
          <a:p>
            <a:pPr>
              <a:lnSpc>
                <a:spcPts val="2200"/>
              </a:lnSpc>
              <a:spcBef>
                <a:spcPts val="1001"/>
              </a:spcBef>
              <a:tabLst>
                <a:tab algn="l" pos="0"/>
              </a:tabLst>
            </a:pPr>
            <a:r>
              <a:rPr b="0" lang="en-US" sz="1400" spc="-1" strike="noStrike">
                <a:solidFill>
                  <a:srgbClr val="000000"/>
                </a:solidFill>
                <a:latin typeface="Quire Sans Pro Light"/>
              </a:rPr>
              <a:t>Few, if any, products on the market help customers like we do</a:t>
            </a:r>
            <a:endParaRPr b="0" lang="en-US" sz="1400" spc="-1" strike="noStrike">
              <a:solidFill>
                <a:srgbClr val="000000"/>
              </a:solidFill>
              <a:latin typeface="Quire Sans Pro Light"/>
            </a:endParaRPr>
          </a:p>
        </p:txBody>
      </p:sp>
      <p:sp>
        <p:nvSpPr>
          <p:cNvPr id="476" name="TextShape 4"/>
          <p:cNvSpPr txBox="1"/>
          <p:nvPr/>
        </p:nvSpPr>
        <p:spPr>
          <a:xfrm>
            <a:off x="1657080" y="3497040"/>
            <a:ext cx="4114440" cy="364320"/>
          </a:xfrm>
          <a:prstGeom prst="rect">
            <a:avLst/>
          </a:prstGeom>
          <a:noFill/>
          <a:ln>
            <a:noFill/>
          </a:ln>
        </p:spPr>
        <p:txBody>
          <a:bodyPr anchor="ctr">
            <a:noAutofit/>
          </a:bodyPr>
          <a:p>
            <a:pPr>
              <a:lnSpc>
                <a:spcPts val="2200"/>
              </a:lnSpc>
              <a:spcBef>
                <a:spcPts val="1001"/>
              </a:spcBef>
              <a:tabLst>
                <a:tab algn="l" pos="0"/>
              </a:tabLst>
            </a:pPr>
            <a:r>
              <a:rPr b="0" lang="en-US" sz="1800" spc="-1" strike="noStrike">
                <a:solidFill>
                  <a:srgbClr val="af4627"/>
                </a:solidFill>
                <a:latin typeface="Tisa Offc Serif Pro"/>
              </a:rPr>
              <a:t>Customers</a:t>
            </a:r>
            <a:endParaRPr b="0" lang="en-US" sz="1800" spc="-1" strike="noStrike">
              <a:solidFill>
                <a:srgbClr val="000000"/>
              </a:solidFill>
              <a:latin typeface="Quire Sans Pro Light"/>
            </a:endParaRPr>
          </a:p>
        </p:txBody>
      </p:sp>
      <p:sp>
        <p:nvSpPr>
          <p:cNvPr id="477" name="TextShape 5"/>
          <p:cNvSpPr txBox="1"/>
          <p:nvPr/>
        </p:nvSpPr>
        <p:spPr>
          <a:xfrm>
            <a:off x="1657080" y="3863160"/>
            <a:ext cx="4114440" cy="731160"/>
          </a:xfrm>
          <a:prstGeom prst="rect">
            <a:avLst/>
          </a:prstGeom>
          <a:noFill/>
          <a:ln>
            <a:noFill/>
          </a:ln>
        </p:spPr>
        <p:txBody>
          <a:bodyPr>
            <a:normAutofit fontScale="66000"/>
          </a:bodyPr>
          <a:p>
            <a:pPr>
              <a:lnSpc>
                <a:spcPts val="2200"/>
              </a:lnSpc>
              <a:spcBef>
                <a:spcPts val="1001"/>
              </a:spcBef>
              <a:tabLst>
                <a:tab algn="l" pos="0"/>
              </a:tabLst>
            </a:pPr>
            <a:r>
              <a:rPr b="0" lang="en-US" sz="1400" spc="-1" strike="noStrike">
                <a:solidFill>
                  <a:srgbClr val="000000"/>
                </a:solidFill>
                <a:latin typeface="Quire Sans Pro Light"/>
              </a:rPr>
              <a:t>66% of US consumers spend money on multiple products that only partially resolves their issue</a:t>
            </a:r>
            <a:endParaRPr b="0" lang="en-US" sz="1400" spc="-1" strike="noStrike">
              <a:solidFill>
                <a:srgbClr val="000000"/>
              </a:solidFill>
              <a:latin typeface="Quire Sans Pro Light"/>
            </a:endParaRPr>
          </a:p>
        </p:txBody>
      </p:sp>
      <p:sp>
        <p:nvSpPr>
          <p:cNvPr id="478" name="TextShape 6"/>
          <p:cNvSpPr txBox="1"/>
          <p:nvPr/>
        </p:nvSpPr>
        <p:spPr>
          <a:xfrm>
            <a:off x="1657080" y="4667400"/>
            <a:ext cx="4114440" cy="364320"/>
          </a:xfrm>
          <a:prstGeom prst="rect">
            <a:avLst/>
          </a:prstGeom>
          <a:noFill/>
          <a:ln>
            <a:noFill/>
          </a:ln>
        </p:spPr>
        <p:txBody>
          <a:bodyPr anchor="ctr">
            <a:noAutofit/>
          </a:bodyPr>
          <a:p>
            <a:pPr>
              <a:lnSpc>
                <a:spcPts val="2200"/>
              </a:lnSpc>
              <a:spcBef>
                <a:spcPts val="1001"/>
              </a:spcBef>
              <a:tabLst>
                <a:tab algn="l" pos="0"/>
              </a:tabLst>
            </a:pPr>
            <a:r>
              <a:rPr b="0" lang="en-US" sz="1800" spc="-1" strike="noStrike">
                <a:solidFill>
                  <a:srgbClr val="af4627"/>
                </a:solidFill>
                <a:latin typeface="Tisa Offc Serif Pro"/>
              </a:rPr>
              <a:t>Financials</a:t>
            </a:r>
            <a:endParaRPr b="0" lang="en-US" sz="1800" spc="-1" strike="noStrike">
              <a:solidFill>
                <a:srgbClr val="000000"/>
              </a:solidFill>
              <a:latin typeface="Quire Sans Pro Light"/>
            </a:endParaRPr>
          </a:p>
        </p:txBody>
      </p:sp>
      <p:sp>
        <p:nvSpPr>
          <p:cNvPr id="479" name="TextShape 7"/>
          <p:cNvSpPr txBox="1"/>
          <p:nvPr/>
        </p:nvSpPr>
        <p:spPr>
          <a:xfrm>
            <a:off x="1657080" y="5033160"/>
            <a:ext cx="4114440" cy="731160"/>
          </a:xfrm>
          <a:prstGeom prst="rect">
            <a:avLst/>
          </a:prstGeom>
          <a:noFill/>
          <a:ln>
            <a:noFill/>
          </a:ln>
        </p:spPr>
        <p:txBody>
          <a:bodyPr>
            <a:normAutofit fontScale="66000"/>
          </a:bodyPr>
          <a:p>
            <a:pPr>
              <a:lnSpc>
                <a:spcPts val="2200"/>
              </a:lnSpc>
              <a:spcBef>
                <a:spcPts val="1001"/>
              </a:spcBef>
              <a:tabLst>
                <a:tab algn="l" pos="0"/>
              </a:tabLst>
            </a:pPr>
            <a:r>
              <a:rPr b="0" lang="en-US" sz="1400" spc="-1" strike="noStrike">
                <a:solidFill>
                  <a:srgbClr val="000000"/>
                </a:solidFill>
                <a:latin typeface="Quire Sans Pro Light"/>
              </a:rPr>
              <a:t>Millennials account for about a quarter of the $48 billion spent on other products in 2018</a:t>
            </a:r>
            <a:endParaRPr b="0" lang="en-US" sz="1400" spc="-1" strike="noStrike">
              <a:solidFill>
                <a:srgbClr val="000000"/>
              </a:solidFill>
              <a:latin typeface="Quire Sans Pro Light"/>
            </a:endParaRPr>
          </a:p>
          <a:p>
            <a:pPr>
              <a:lnSpc>
                <a:spcPts val="2200"/>
              </a:lnSpc>
              <a:spcBef>
                <a:spcPts val="1001"/>
              </a:spcBef>
              <a:tabLst>
                <a:tab algn="l" pos="0"/>
              </a:tabLst>
            </a:pPr>
            <a:endParaRPr b="0" lang="en-US" sz="1400" spc="-1" strike="noStrike">
              <a:solidFill>
                <a:srgbClr val="000000"/>
              </a:solidFill>
              <a:latin typeface="Quire Sans Pro Light"/>
            </a:endParaRPr>
          </a:p>
        </p:txBody>
      </p:sp>
      <p:sp>
        <p:nvSpPr>
          <p:cNvPr id="480" name="TextShape 8"/>
          <p:cNvSpPr txBox="1"/>
          <p:nvPr/>
        </p:nvSpPr>
        <p:spPr>
          <a:xfrm>
            <a:off x="6404760" y="2341080"/>
            <a:ext cx="4114440" cy="364320"/>
          </a:xfrm>
          <a:prstGeom prst="rect">
            <a:avLst/>
          </a:prstGeom>
          <a:noFill/>
          <a:ln>
            <a:noFill/>
          </a:ln>
        </p:spPr>
        <p:txBody>
          <a:bodyPr anchor="ctr">
            <a:noAutofit/>
          </a:bodyPr>
          <a:p>
            <a:pPr>
              <a:lnSpc>
                <a:spcPts val="2200"/>
              </a:lnSpc>
              <a:spcBef>
                <a:spcPts val="1001"/>
              </a:spcBef>
              <a:tabLst>
                <a:tab algn="l" pos="0"/>
              </a:tabLst>
            </a:pPr>
            <a:r>
              <a:rPr b="0" lang="en-US" sz="1800" spc="-1" strike="noStrike">
                <a:solidFill>
                  <a:srgbClr val="af4627"/>
                </a:solidFill>
                <a:latin typeface="Tisa Offc Serif Pro"/>
              </a:rPr>
              <a:t>Costs</a:t>
            </a:r>
            <a:endParaRPr b="0" lang="en-US" sz="1800" spc="-1" strike="noStrike">
              <a:solidFill>
                <a:srgbClr val="000000"/>
              </a:solidFill>
              <a:latin typeface="Quire Sans Pro Light"/>
            </a:endParaRPr>
          </a:p>
        </p:txBody>
      </p:sp>
      <p:sp>
        <p:nvSpPr>
          <p:cNvPr id="481" name="TextShape 9"/>
          <p:cNvSpPr txBox="1"/>
          <p:nvPr/>
        </p:nvSpPr>
        <p:spPr>
          <a:xfrm>
            <a:off x="6404760" y="2707200"/>
            <a:ext cx="4114440" cy="731160"/>
          </a:xfrm>
          <a:prstGeom prst="rect">
            <a:avLst/>
          </a:prstGeom>
          <a:noFill/>
          <a:ln>
            <a:noFill/>
          </a:ln>
        </p:spPr>
        <p:txBody>
          <a:bodyPr>
            <a:normAutofit/>
          </a:bodyPr>
          <a:p>
            <a:pPr>
              <a:lnSpc>
                <a:spcPts val="2200"/>
              </a:lnSpc>
              <a:spcBef>
                <a:spcPts val="1001"/>
              </a:spcBef>
              <a:tabLst>
                <a:tab algn="l" pos="0"/>
              </a:tabLst>
            </a:pPr>
            <a:r>
              <a:rPr b="0" lang="en-US" sz="1400" spc="-1" strike="noStrike">
                <a:solidFill>
                  <a:srgbClr val="000000"/>
                </a:solidFill>
                <a:latin typeface="Quire Sans Pro Light"/>
              </a:rPr>
              <a:t>Loss of productivity costing consumers thousands of dollars </a:t>
            </a:r>
            <a:endParaRPr b="0" lang="en-US" sz="1400" spc="-1" strike="noStrike">
              <a:solidFill>
                <a:srgbClr val="000000"/>
              </a:solidFill>
              <a:latin typeface="Quire Sans Pro Light"/>
            </a:endParaRPr>
          </a:p>
        </p:txBody>
      </p:sp>
      <p:sp>
        <p:nvSpPr>
          <p:cNvPr id="482" name="TextShape 10"/>
          <p:cNvSpPr txBox="1"/>
          <p:nvPr/>
        </p:nvSpPr>
        <p:spPr>
          <a:xfrm>
            <a:off x="6404760" y="3500280"/>
            <a:ext cx="4114440" cy="364320"/>
          </a:xfrm>
          <a:prstGeom prst="rect">
            <a:avLst/>
          </a:prstGeom>
          <a:noFill/>
          <a:ln>
            <a:noFill/>
          </a:ln>
        </p:spPr>
        <p:txBody>
          <a:bodyPr anchor="ctr">
            <a:noAutofit/>
          </a:bodyPr>
          <a:p>
            <a:pPr>
              <a:lnSpc>
                <a:spcPts val="2200"/>
              </a:lnSpc>
              <a:spcBef>
                <a:spcPts val="1001"/>
              </a:spcBef>
              <a:tabLst>
                <a:tab algn="l" pos="0"/>
              </a:tabLst>
            </a:pPr>
            <a:r>
              <a:rPr b="0" lang="en-US" sz="1800" spc="-1" strike="noStrike">
                <a:solidFill>
                  <a:srgbClr val="af4627"/>
                </a:solidFill>
                <a:latin typeface="Tisa Offc Serif Pro"/>
              </a:rPr>
              <a:t>Usability</a:t>
            </a:r>
            <a:endParaRPr b="0" lang="en-US" sz="1800" spc="-1" strike="noStrike">
              <a:solidFill>
                <a:srgbClr val="000000"/>
              </a:solidFill>
              <a:latin typeface="Quire Sans Pro Light"/>
            </a:endParaRPr>
          </a:p>
        </p:txBody>
      </p:sp>
      <p:sp>
        <p:nvSpPr>
          <p:cNvPr id="483" name="TextShape 11"/>
          <p:cNvSpPr txBox="1"/>
          <p:nvPr/>
        </p:nvSpPr>
        <p:spPr>
          <a:xfrm>
            <a:off x="6404760" y="3864960"/>
            <a:ext cx="4114440" cy="731160"/>
          </a:xfrm>
          <a:prstGeom prst="rect">
            <a:avLst/>
          </a:prstGeom>
          <a:noFill/>
          <a:ln>
            <a:noFill/>
          </a:ln>
        </p:spPr>
        <p:txBody>
          <a:bodyPr>
            <a:normAutofit/>
          </a:bodyPr>
          <a:p>
            <a:pPr>
              <a:lnSpc>
                <a:spcPts val="2200"/>
              </a:lnSpc>
              <a:spcBef>
                <a:spcPts val="1001"/>
              </a:spcBef>
              <a:tabLst>
                <a:tab algn="l" pos="0"/>
              </a:tabLst>
            </a:pPr>
            <a:r>
              <a:rPr b="0" lang="en-US" sz="1400" spc="-1" strike="noStrike">
                <a:solidFill>
                  <a:srgbClr val="000000"/>
                </a:solidFill>
                <a:latin typeface="Quire Sans Pro Light"/>
              </a:rPr>
              <a:t>Customers want something that is easy to use</a:t>
            </a:r>
            <a:endParaRPr b="0" lang="en-US" sz="1400" spc="-1" strike="noStrike">
              <a:solidFill>
                <a:srgbClr val="000000"/>
              </a:solidFill>
              <a:latin typeface="Quire Sans Pro Light"/>
            </a:endParaRPr>
          </a:p>
          <a:p>
            <a:pPr>
              <a:lnSpc>
                <a:spcPts val="2200"/>
              </a:lnSpc>
              <a:spcBef>
                <a:spcPts val="1001"/>
              </a:spcBef>
              <a:tabLst>
                <a:tab algn="l" pos="0"/>
              </a:tabLst>
            </a:pPr>
            <a:endParaRPr b="0" lang="en-US" sz="1400" spc="-1" strike="noStrike">
              <a:solidFill>
                <a:srgbClr val="000000"/>
              </a:solidFill>
              <a:latin typeface="Quire Sans Pro Light"/>
            </a:endParaRPr>
          </a:p>
        </p:txBody>
      </p:sp>
      <p:sp>
        <p:nvSpPr>
          <p:cNvPr id="484" name="TextShape 12"/>
          <p:cNvSpPr txBox="1"/>
          <p:nvPr/>
        </p:nvSpPr>
        <p:spPr>
          <a:xfrm>
            <a:off x="838080" y="6356520"/>
            <a:ext cx="2742840" cy="364680"/>
          </a:xfrm>
          <a:prstGeom prst="rect">
            <a:avLst/>
          </a:prstGeom>
          <a:noFill/>
          <a:ln>
            <a:noFill/>
          </a:ln>
        </p:spPr>
        <p:txBody>
          <a:bodyPr anchor="ctr">
            <a:noAutofit/>
          </a:bodyPr>
          <a:p>
            <a:pPr>
              <a:lnSpc>
                <a:spcPct val="100000"/>
              </a:lnSpc>
            </a:pPr>
            <a:r>
              <a:rPr b="0" lang="en-US" sz="1000" spc="-1" strike="noStrike">
                <a:solidFill>
                  <a:srgbClr val="ffffff"/>
                </a:solidFill>
                <a:latin typeface="Quire Sans Pro Light"/>
              </a:rPr>
              <a:t>20XX</a:t>
            </a:r>
            <a:endParaRPr b="0" lang="en-IN" sz="1000" spc="-1" strike="noStrike">
              <a:latin typeface="Times New Roman"/>
            </a:endParaRPr>
          </a:p>
        </p:txBody>
      </p:sp>
      <p:sp>
        <p:nvSpPr>
          <p:cNvPr id="485" name="TextShape 13"/>
          <p:cNvSpPr txBox="1"/>
          <p:nvPr/>
        </p:nvSpPr>
        <p:spPr>
          <a:xfrm>
            <a:off x="4038480" y="6356520"/>
            <a:ext cx="4114440" cy="364680"/>
          </a:xfrm>
          <a:prstGeom prst="rect">
            <a:avLst/>
          </a:prstGeom>
          <a:noFill/>
          <a:ln>
            <a:noFill/>
          </a:ln>
        </p:spPr>
        <p:txBody>
          <a:bodyPr anchor="ctr">
            <a:noAutofit/>
          </a:bodyPr>
          <a:p>
            <a:pPr algn="ctr">
              <a:lnSpc>
                <a:spcPct val="100000"/>
              </a:lnSpc>
            </a:pPr>
            <a:r>
              <a:rPr b="0" lang="en-US" sz="1000" spc="-1" strike="noStrike">
                <a:solidFill>
                  <a:srgbClr val="ffffff"/>
                </a:solidFill>
                <a:latin typeface="Quire Sans Pro Light"/>
              </a:rPr>
              <a:t>Contoso business plan</a:t>
            </a:r>
            <a:endParaRPr b="0" lang="en-IN" sz="1000" spc="-1" strike="noStrike">
              <a:latin typeface="Times New Roman"/>
            </a:endParaRPr>
          </a:p>
        </p:txBody>
      </p:sp>
      <p:sp>
        <p:nvSpPr>
          <p:cNvPr id="486" name="TextShape 14"/>
          <p:cNvSpPr txBox="1"/>
          <p:nvPr/>
        </p:nvSpPr>
        <p:spPr>
          <a:xfrm>
            <a:off x="8610480" y="6356520"/>
            <a:ext cx="2742840" cy="364680"/>
          </a:xfrm>
          <a:prstGeom prst="rect">
            <a:avLst/>
          </a:prstGeom>
          <a:noFill/>
          <a:ln>
            <a:noFill/>
          </a:ln>
        </p:spPr>
        <p:txBody>
          <a:bodyPr anchor="ctr">
            <a:noAutofit/>
          </a:bodyPr>
          <a:p>
            <a:pPr algn="r">
              <a:lnSpc>
                <a:spcPct val="100000"/>
              </a:lnSpc>
            </a:pPr>
            <a:fld id="{A32399A8-149C-480D-80B8-7AF35ACCBF52}" type="slidenum">
              <a:rPr b="0" lang="en-US" sz="1000" spc="-1" strike="noStrike">
                <a:solidFill>
                  <a:srgbClr val="ffffff"/>
                </a:solidFill>
                <a:latin typeface="Quire Sans Pro Light"/>
              </a:rPr>
              <a:t>&lt;number&gt;</a:t>
            </a:fld>
            <a:endParaRPr b="0" lang="en-IN" sz="1000" spc="-1" strike="noStrike">
              <a:latin typeface="Times New Roman"/>
            </a:endParaRPr>
          </a:p>
        </p:txBody>
      </p:sp>
      <p:pic>
        <p:nvPicPr>
          <p:cNvPr id="487" name="Picture 11" descr=""/>
          <p:cNvPicPr/>
          <p:nvPr/>
        </p:nvPicPr>
        <p:blipFill>
          <a:blip r:embed="rId1"/>
          <a:stretch/>
        </p:blipFill>
        <p:spPr>
          <a:xfrm>
            <a:off x="0" y="2029320"/>
            <a:ext cx="12191760" cy="4828320"/>
          </a:xfrm>
          <a:prstGeom prst="rect">
            <a:avLst/>
          </a:prstGeom>
          <a:ln>
            <a:noFill/>
          </a:ln>
        </p:spPr>
      </p:pic>
      <p:pic>
        <p:nvPicPr>
          <p:cNvPr id="488" name="Picture 12" descr="Cutout woman Vicky pointing down."/>
          <p:cNvPicPr/>
          <p:nvPr/>
        </p:nvPicPr>
        <p:blipFill>
          <a:blip r:embed="rId2"/>
          <a:srcRect l="0" t="0" r="0" b="14822"/>
          <a:stretch/>
        </p:blipFill>
        <p:spPr>
          <a:xfrm>
            <a:off x="10321920" y="218520"/>
            <a:ext cx="2977560" cy="663912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2" presetSubtype="4">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repl">
                                        <p:cTn id="7" dur="1250" fill="hold"/>
                                        <p:tgtEl>
                                          <p:spTgt spid="488"/>
                                        </p:tgtEl>
                                        <p:attrNameLst>
                                          <p:attrName>ppt_x</p:attrName>
                                        </p:attrNameLst>
                                      </p:cBhvr>
                                      <p:tavLst>
                                        <p:tav tm="0">
                                          <p:val>
                                            <p:strVal val="#ppt_x"/>
                                          </p:val>
                                        </p:tav>
                                        <p:tav tm="100000">
                                          <p:val>
                                            <p:strVal val="#ppt_x"/>
                                          </p:val>
                                        </p:tav>
                                      </p:tavLst>
                                    </p:anim>
                                    <p:anim calcmode="lin" valueType="num">
                                      <p:cBhvr additive="repl">
                                        <p:cTn id="8" dur="1250" fill="hold"/>
                                        <p:tgtEl>
                                          <p:spTgt spid="4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C34653-0B05-4A08-A0A2-BD842FC28A5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9945C9D-9BA4-4CC2-8F41-66BD41F77D70}">
  <ds:schemaRefs>
    <ds:schemaRef ds:uri="http://schemas.microsoft.com/sharepoint/v3/contenttype/forms"/>
  </ds:schemaRefs>
</ds:datastoreItem>
</file>

<file path=customXml/itemProps3.xml><?xml version="1.0" encoding="utf-8"?>
<ds:datastoreItem xmlns:ds="http://schemas.openxmlformats.org/officeDocument/2006/customXml" ds:itemID="{84546B2F-C0F2-4434-A41E-1A042BF748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Business plan presentation</Template>
  <TotalTime>605</TotalTime>
  <Application>LibreOffice/6.4.7.2$Linux_X86_64 LibreOffice_project/40$Build-2</Application>
  <Words>706</Words>
  <Paragraphs>80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2023-10-14T17:44:25Z</dcterms:created>
  <dc:creator>Manikantha Thullimilli</dc:creator>
  <dc:description/>
  <dc:language>en-IN</dc:language>
  <cp:lastModifiedBy/>
  <dcterms:modified xsi:type="dcterms:W3CDTF">2023-10-26T23:04:25Z</dcterms:modified>
  <cp:revision>9</cp:revision>
  <dc:subject/>
  <dc:title>Dainity Consultancy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MediaServiceImageTags">
    <vt:lpwstr/>
  </property>
  <property fmtid="{D5CDD505-2E9C-101B-9397-08002B2CF9AE}" pid="9" name="Notes">
    <vt:i4>3</vt:i4>
  </property>
  <property fmtid="{D5CDD505-2E9C-101B-9397-08002B2CF9AE}" pid="10" name="PresentationFormat">
    <vt:lpwstr>Widescreen</vt:lpwstr>
  </property>
  <property fmtid="{D5CDD505-2E9C-101B-9397-08002B2CF9AE}" pid="11" name="ScaleCrop">
    <vt:bool>0</vt:bool>
  </property>
  <property fmtid="{D5CDD505-2E9C-101B-9397-08002B2CF9AE}" pid="12" name="ShareDoc">
    <vt:bool>0</vt:bool>
  </property>
  <property fmtid="{D5CDD505-2E9C-101B-9397-08002B2CF9AE}" pid="13" name="Slides">
    <vt:i4>13</vt:i4>
  </property>
</Properties>
</file>